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webextensions/webextension1.xml" ContentType="application/vnd.ms-office.webextension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60" r:id="rId4"/>
    <p:sldId id="261" r:id="rId5"/>
    <p:sldId id="269" r:id="rId6"/>
    <p:sldId id="259" r:id="rId7"/>
    <p:sldId id="271" r:id="rId8"/>
    <p:sldId id="263" r:id="rId9"/>
    <p:sldId id="266" r:id="rId10"/>
    <p:sldId id="267" r:id="rId11"/>
    <p:sldId id="268" r:id="rId12"/>
    <p:sldId id="276" r:id="rId13"/>
    <p:sldId id="277" r:id="rId14"/>
    <p:sldId id="265" r:id="rId15"/>
    <p:sldId id="272" r:id="rId16"/>
    <p:sldId id="273" r:id="rId17"/>
    <p:sldId id="274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F3F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F186E1B-85F9-4C80-A7E3-CECFC7D3110E}" v="1" dt="2024-08-21T16:51:03.77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thish Komire" userId="S::sk1648@usnh.edu::4e5ad548-155b-41f9-a0e4-45642e9a5eb3" providerId="AD" clId="Web-{C5112211-F513-5D2B-4EEB-CBD9707FA26B}"/>
    <pc:docChg chg="addSld delSld modSld">
      <pc:chgData name="Sathish Komire" userId="S::sk1648@usnh.edu::4e5ad548-155b-41f9-a0e4-45642e9a5eb3" providerId="AD" clId="Web-{C5112211-F513-5D2B-4EEB-CBD9707FA26B}" dt="2023-10-19T05:11:48.777" v="466" actId="14100"/>
      <pc:docMkLst>
        <pc:docMk/>
      </pc:docMkLst>
      <pc:sldChg chg="addSp delSp modSp">
        <pc:chgData name="Sathish Komire" userId="S::sk1648@usnh.edu::4e5ad548-155b-41f9-a0e4-45642e9a5eb3" providerId="AD" clId="Web-{C5112211-F513-5D2B-4EEB-CBD9707FA26B}" dt="2023-10-19T05:06:44.824" v="404" actId="1076"/>
        <pc:sldMkLst>
          <pc:docMk/>
          <pc:sldMk cId="2815859031" sldId="263"/>
        </pc:sldMkLst>
        <pc:spChg chg="mod">
          <ac:chgData name="Sathish Komire" userId="S::sk1648@usnh.edu::4e5ad548-155b-41f9-a0e4-45642e9a5eb3" providerId="AD" clId="Web-{C5112211-F513-5D2B-4EEB-CBD9707FA26B}" dt="2023-10-19T05:05:44.289" v="395" actId="20577"/>
          <ac:spMkLst>
            <pc:docMk/>
            <pc:sldMk cId="2815859031" sldId="263"/>
            <ac:spMk id="2" creationId="{5792CD62-513F-1533-A0CB-3B46F48366A9}"/>
          </ac:spMkLst>
        </pc:spChg>
        <pc:spChg chg="del mod">
          <ac:chgData name="Sathish Komire" userId="S::sk1648@usnh.edu::4e5ad548-155b-41f9-a0e4-45642e9a5eb3" providerId="AD" clId="Web-{C5112211-F513-5D2B-4EEB-CBD9707FA26B}" dt="2023-10-19T05:05:01.974" v="387"/>
          <ac:spMkLst>
            <pc:docMk/>
            <pc:sldMk cId="2815859031" sldId="263"/>
            <ac:spMk id="8" creationId="{F8E04203-F064-55CB-3225-83875C3A9163}"/>
          </ac:spMkLst>
        </pc:spChg>
        <pc:picChg chg="add mod ord">
          <ac:chgData name="Sathish Komire" userId="S::sk1648@usnh.edu::4e5ad548-155b-41f9-a0e4-45642e9a5eb3" providerId="AD" clId="Web-{C5112211-F513-5D2B-4EEB-CBD9707FA26B}" dt="2023-10-19T05:06:31.745" v="402" actId="14100"/>
          <ac:picMkLst>
            <pc:docMk/>
            <pc:sldMk cId="2815859031" sldId="263"/>
            <ac:picMk id="4" creationId="{C32950F8-6076-8252-0327-060E92C1CCB3}"/>
          </ac:picMkLst>
        </pc:picChg>
        <pc:picChg chg="add mod">
          <ac:chgData name="Sathish Komire" userId="S::sk1648@usnh.edu::4e5ad548-155b-41f9-a0e4-45642e9a5eb3" providerId="AD" clId="Web-{C5112211-F513-5D2B-4EEB-CBD9707FA26B}" dt="2023-10-19T05:06:44.824" v="404" actId="1076"/>
          <ac:picMkLst>
            <pc:docMk/>
            <pc:sldMk cId="2815859031" sldId="263"/>
            <ac:picMk id="7" creationId="{70043EFC-5CE1-F87D-9CAB-02E0748005EF}"/>
          </ac:picMkLst>
        </pc:picChg>
      </pc:sldChg>
      <pc:sldChg chg="addSp delSp modSp">
        <pc:chgData name="Sathish Komire" userId="S::sk1648@usnh.edu::4e5ad548-155b-41f9-a0e4-45642e9a5eb3" providerId="AD" clId="Web-{C5112211-F513-5D2B-4EEB-CBD9707FA26B}" dt="2023-10-19T04:48:46.657" v="252"/>
        <pc:sldMkLst>
          <pc:docMk/>
          <pc:sldMk cId="2315184940" sldId="264"/>
        </pc:sldMkLst>
        <pc:spChg chg="mod">
          <ac:chgData name="Sathish Komire" userId="S::sk1648@usnh.edu::4e5ad548-155b-41f9-a0e4-45642e9a5eb3" providerId="AD" clId="Web-{C5112211-F513-5D2B-4EEB-CBD9707FA26B}" dt="2023-10-19T04:38:07.091" v="212" actId="20577"/>
          <ac:spMkLst>
            <pc:docMk/>
            <pc:sldMk cId="2315184940" sldId="264"/>
            <ac:spMk id="2" creationId="{2257B0FC-414D-CDB3-8EEA-B5CD727CB2C1}"/>
          </ac:spMkLst>
        </pc:spChg>
        <pc:spChg chg="del mod">
          <ac:chgData name="Sathish Komire" userId="S::sk1648@usnh.edu::4e5ad548-155b-41f9-a0e4-45642e9a5eb3" providerId="AD" clId="Web-{C5112211-F513-5D2B-4EEB-CBD9707FA26B}" dt="2023-10-19T04:48:46.657" v="252"/>
          <ac:spMkLst>
            <pc:docMk/>
            <pc:sldMk cId="2315184940" sldId="264"/>
            <ac:spMk id="3" creationId="{71355396-CF78-BB8A-608E-D24B2BF4D242}"/>
          </ac:spMkLst>
        </pc:spChg>
        <pc:graphicFrameChg chg="add">
          <ac:chgData name="Sathish Komire" userId="S::sk1648@usnh.edu::4e5ad548-155b-41f9-a0e4-45642e9a5eb3" providerId="AD" clId="Web-{C5112211-F513-5D2B-4EEB-CBD9707FA26B}" dt="2023-10-19T04:48:46.657" v="252"/>
          <ac:graphicFrameMkLst>
            <pc:docMk/>
            <pc:sldMk cId="2315184940" sldId="264"/>
            <ac:graphicFrameMk id="5" creationId="{048B22A3-7D71-9C61-FCB2-3C83F5AD2540}"/>
          </ac:graphicFrameMkLst>
        </pc:graphicFrameChg>
      </pc:sldChg>
      <pc:sldChg chg="addSp delSp modSp add del replId">
        <pc:chgData name="Sathish Komire" userId="S::sk1648@usnh.edu::4e5ad548-155b-41f9-a0e4-45642e9a5eb3" providerId="AD" clId="Web-{C5112211-F513-5D2B-4EEB-CBD9707FA26B}" dt="2023-10-19T05:09:39.770" v="408"/>
        <pc:sldMkLst>
          <pc:docMk/>
          <pc:sldMk cId="462889697" sldId="266"/>
        </pc:sldMkLst>
        <pc:spChg chg="add mod">
          <ac:chgData name="Sathish Komire" userId="S::sk1648@usnh.edu::4e5ad548-155b-41f9-a0e4-45642e9a5eb3" providerId="AD" clId="Web-{C5112211-F513-5D2B-4EEB-CBD9707FA26B}" dt="2023-10-19T05:09:27.520" v="407" actId="20577"/>
          <ac:spMkLst>
            <pc:docMk/>
            <pc:sldMk cId="462889697" sldId="266"/>
            <ac:spMk id="5" creationId="{C559AB3F-D424-760C-8343-FB1917302BE9}"/>
          </ac:spMkLst>
        </pc:spChg>
        <pc:picChg chg="del">
          <ac:chgData name="Sathish Komire" userId="S::sk1648@usnh.edu::4e5ad548-155b-41f9-a0e4-45642e9a5eb3" providerId="AD" clId="Web-{C5112211-F513-5D2B-4EEB-CBD9707FA26B}" dt="2023-10-19T05:09:07.378" v="406"/>
          <ac:picMkLst>
            <pc:docMk/>
            <pc:sldMk cId="462889697" sldId="266"/>
            <ac:picMk id="4" creationId="{C32950F8-6076-8252-0327-060E92C1CCB3}"/>
          </ac:picMkLst>
        </pc:picChg>
      </pc:sldChg>
      <pc:sldChg chg="addSp delSp modSp add del replId">
        <pc:chgData name="Sathish Komire" userId="S::sk1648@usnh.edu::4e5ad548-155b-41f9-a0e4-45642e9a5eb3" providerId="AD" clId="Web-{C5112211-F513-5D2B-4EEB-CBD9707FA26B}" dt="2023-10-19T05:11:48.777" v="466" actId="14100"/>
        <pc:sldMkLst>
          <pc:docMk/>
          <pc:sldMk cId="2213046167" sldId="266"/>
        </pc:sldMkLst>
        <pc:spChg chg="mod">
          <ac:chgData name="Sathish Komire" userId="S::sk1648@usnh.edu::4e5ad548-155b-41f9-a0e4-45642e9a5eb3" providerId="AD" clId="Web-{C5112211-F513-5D2B-4EEB-CBD9707FA26B}" dt="2023-10-19T05:10:33.508" v="458" actId="20577"/>
          <ac:spMkLst>
            <pc:docMk/>
            <pc:sldMk cId="2213046167" sldId="266"/>
            <ac:spMk id="2" creationId="{5792CD62-513F-1533-A0CB-3B46F48366A9}"/>
          </ac:spMkLst>
        </pc:spChg>
        <pc:spChg chg="add del mod">
          <ac:chgData name="Sathish Komire" userId="S::sk1648@usnh.edu::4e5ad548-155b-41f9-a0e4-45642e9a5eb3" providerId="AD" clId="Web-{C5112211-F513-5D2B-4EEB-CBD9707FA26B}" dt="2023-10-19T05:10:48.915" v="459"/>
          <ac:spMkLst>
            <pc:docMk/>
            <pc:sldMk cId="2213046167" sldId="266"/>
            <ac:spMk id="5" creationId="{DEBA50F9-FF9D-5DE4-20C4-7EE439358035}"/>
          </ac:spMkLst>
        </pc:spChg>
        <pc:picChg chg="del">
          <ac:chgData name="Sathish Komire" userId="S::sk1648@usnh.edu::4e5ad548-155b-41f9-a0e4-45642e9a5eb3" providerId="AD" clId="Web-{C5112211-F513-5D2B-4EEB-CBD9707FA26B}" dt="2023-10-19T05:09:53.646" v="412"/>
          <ac:picMkLst>
            <pc:docMk/>
            <pc:sldMk cId="2213046167" sldId="266"/>
            <ac:picMk id="4" creationId="{C32950F8-6076-8252-0327-060E92C1CCB3}"/>
          </ac:picMkLst>
        </pc:picChg>
        <pc:picChg chg="add mod ord">
          <ac:chgData name="Sathish Komire" userId="S::sk1648@usnh.edu::4e5ad548-155b-41f9-a0e4-45642e9a5eb3" providerId="AD" clId="Web-{C5112211-F513-5D2B-4EEB-CBD9707FA26B}" dt="2023-10-19T05:11:48.777" v="466" actId="14100"/>
          <ac:picMkLst>
            <pc:docMk/>
            <pc:sldMk cId="2213046167" sldId="266"/>
            <ac:picMk id="6" creationId="{68E3EAD0-E296-B652-F00A-9A72318485C1}"/>
          </ac:picMkLst>
        </pc:picChg>
        <pc:picChg chg="del">
          <ac:chgData name="Sathish Komire" userId="S::sk1648@usnh.edu::4e5ad548-155b-41f9-a0e4-45642e9a5eb3" providerId="AD" clId="Web-{C5112211-F513-5D2B-4EEB-CBD9707FA26B}" dt="2023-10-19T05:09:59.600" v="413"/>
          <ac:picMkLst>
            <pc:docMk/>
            <pc:sldMk cId="2213046167" sldId="266"/>
            <ac:picMk id="7" creationId="{70043EFC-5CE1-F87D-9CAB-02E0748005EF}"/>
          </ac:picMkLst>
        </pc:picChg>
      </pc:sldChg>
    </pc:docChg>
  </pc:docChgLst>
  <pc:docChgLst>
    <pc:chgData name="Siddharth Maredu" userId="8c100cb6-a2af-4219-9ded-777d95962c1f" providerId="ADAL" clId="{0B6B7049-EA64-4A81-9484-D7BAA22FF9E6}"/>
    <pc:docChg chg="undo custSel addSld delSld modSld">
      <pc:chgData name="Siddharth Maredu" userId="8c100cb6-a2af-4219-9ded-777d95962c1f" providerId="ADAL" clId="{0B6B7049-EA64-4A81-9484-D7BAA22FF9E6}" dt="2023-10-19T20:54:47.505" v="779" actId="20577"/>
      <pc:docMkLst>
        <pc:docMk/>
      </pc:docMkLst>
      <pc:sldChg chg="addSp delSp modSp mod">
        <pc:chgData name="Siddharth Maredu" userId="8c100cb6-a2af-4219-9ded-777d95962c1f" providerId="ADAL" clId="{0B6B7049-EA64-4A81-9484-D7BAA22FF9E6}" dt="2023-10-19T20:44:06.611" v="721" actId="20577"/>
        <pc:sldMkLst>
          <pc:docMk/>
          <pc:sldMk cId="2980074344" sldId="259"/>
        </pc:sldMkLst>
        <pc:spChg chg="mod">
          <ac:chgData name="Siddharth Maredu" userId="8c100cb6-a2af-4219-9ded-777d95962c1f" providerId="ADAL" clId="{0B6B7049-EA64-4A81-9484-D7BAA22FF9E6}" dt="2023-10-19T04:32:08.377" v="17" actId="20577"/>
          <ac:spMkLst>
            <pc:docMk/>
            <pc:sldMk cId="2980074344" sldId="259"/>
            <ac:spMk id="2" creationId="{199AB67E-0F25-AA9A-BFC8-04C1DB19B284}"/>
          </ac:spMkLst>
        </pc:spChg>
        <pc:spChg chg="add del mod">
          <ac:chgData name="Siddharth Maredu" userId="8c100cb6-a2af-4219-9ded-777d95962c1f" providerId="ADAL" clId="{0B6B7049-EA64-4A81-9484-D7BAA22FF9E6}" dt="2023-10-19T04:32:53.543" v="57"/>
          <ac:spMkLst>
            <pc:docMk/>
            <pc:sldMk cId="2980074344" sldId="259"/>
            <ac:spMk id="4" creationId="{430F4E4D-C39C-3716-0550-E33DDFDB77C9}"/>
          </ac:spMkLst>
        </pc:spChg>
        <pc:spChg chg="add mod">
          <ac:chgData name="Siddharth Maredu" userId="8c100cb6-a2af-4219-9ded-777d95962c1f" providerId="ADAL" clId="{0B6B7049-EA64-4A81-9484-D7BAA22FF9E6}" dt="2023-10-19T04:36:26.843" v="420" actId="20577"/>
          <ac:spMkLst>
            <pc:docMk/>
            <pc:sldMk cId="2980074344" sldId="259"/>
            <ac:spMk id="5" creationId="{08E28883-F5C8-90AA-F9C3-D745C8FC166B}"/>
          </ac:spMkLst>
        </pc:spChg>
        <pc:spChg chg="add mod">
          <ac:chgData name="Siddharth Maredu" userId="8c100cb6-a2af-4219-9ded-777d95962c1f" providerId="ADAL" clId="{0B6B7049-EA64-4A81-9484-D7BAA22FF9E6}" dt="2023-10-19T04:42:31.332" v="492" actId="33524"/>
          <ac:spMkLst>
            <pc:docMk/>
            <pc:sldMk cId="2980074344" sldId="259"/>
            <ac:spMk id="7" creationId="{D768017E-3603-35FB-6591-9B7693FBB15B}"/>
          </ac:spMkLst>
        </pc:spChg>
        <pc:spChg chg="add mod">
          <ac:chgData name="Siddharth Maredu" userId="8c100cb6-a2af-4219-9ded-777d95962c1f" providerId="ADAL" clId="{0B6B7049-EA64-4A81-9484-D7BAA22FF9E6}" dt="2023-10-19T20:44:06.611" v="721" actId="20577"/>
          <ac:spMkLst>
            <pc:docMk/>
            <pc:sldMk cId="2980074344" sldId="259"/>
            <ac:spMk id="11" creationId="{BB884F6D-8267-D9BB-EF76-3ED381731C24}"/>
          </ac:spMkLst>
        </pc:spChg>
        <pc:picChg chg="add mod">
          <ac:chgData name="Siddharth Maredu" userId="8c100cb6-a2af-4219-9ded-777d95962c1f" providerId="ADAL" clId="{0B6B7049-EA64-4A81-9484-D7BAA22FF9E6}" dt="2023-10-19T04:31:56.715" v="14"/>
          <ac:picMkLst>
            <pc:docMk/>
            <pc:sldMk cId="2980074344" sldId="259"/>
            <ac:picMk id="3" creationId="{E95DA31E-6840-ED8E-D597-BC5891434E0D}"/>
          </ac:picMkLst>
        </pc:picChg>
      </pc:sldChg>
      <pc:sldChg chg="addSp delSp modSp mod">
        <pc:chgData name="Siddharth Maredu" userId="8c100cb6-a2af-4219-9ded-777d95962c1f" providerId="ADAL" clId="{0B6B7049-EA64-4A81-9484-D7BAA22FF9E6}" dt="2023-10-19T04:31:52.217" v="13"/>
        <pc:sldMkLst>
          <pc:docMk/>
          <pc:sldMk cId="2815859031" sldId="263"/>
        </pc:sldMkLst>
        <pc:spChg chg="mod">
          <ac:chgData name="Siddharth Maredu" userId="8c100cb6-a2af-4219-9ded-777d95962c1f" providerId="ADAL" clId="{0B6B7049-EA64-4A81-9484-D7BAA22FF9E6}" dt="2023-10-19T04:28:37.826" v="2" actId="20577"/>
          <ac:spMkLst>
            <pc:docMk/>
            <pc:sldMk cId="2815859031" sldId="263"/>
            <ac:spMk id="2" creationId="{5792CD62-513F-1533-A0CB-3B46F48366A9}"/>
          </ac:spMkLst>
        </pc:spChg>
        <pc:spChg chg="del">
          <ac:chgData name="Siddharth Maredu" userId="8c100cb6-a2af-4219-9ded-777d95962c1f" providerId="ADAL" clId="{0B6B7049-EA64-4A81-9484-D7BAA22FF9E6}" dt="2023-10-19T04:30:40.478" v="3"/>
          <ac:spMkLst>
            <pc:docMk/>
            <pc:sldMk cId="2815859031" sldId="263"/>
            <ac:spMk id="3" creationId="{E3555B8B-DAAD-164C-807C-F30F10649C56}"/>
          </ac:spMkLst>
        </pc:spChg>
        <pc:spChg chg="add del mod">
          <ac:chgData name="Siddharth Maredu" userId="8c100cb6-a2af-4219-9ded-777d95962c1f" providerId="ADAL" clId="{0B6B7049-EA64-4A81-9484-D7BAA22FF9E6}" dt="2023-10-19T04:31:52.217" v="13"/>
          <ac:spMkLst>
            <pc:docMk/>
            <pc:sldMk cId="2815859031" sldId="263"/>
            <ac:spMk id="6" creationId="{8CFAA6CE-A545-7CF1-1850-1E690A481E0F}"/>
          </ac:spMkLst>
        </pc:spChg>
        <pc:spChg chg="add mod">
          <ac:chgData name="Siddharth Maredu" userId="8c100cb6-a2af-4219-9ded-777d95962c1f" providerId="ADAL" clId="{0B6B7049-EA64-4A81-9484-D7BAA22FF9E6}" dt="2023-10-19T04:31:52.177" v="11" actId="21"/>
          <ac:spMkLst>
            <pc:docMk/>
            <pc:sldMk cId="2815859031" sldId="263"/>
            <ac:spMk id="8" creationId="{F8E04203-F064-55CB-3225-83875C3A9163}"/>
          </ac:spMkLst>
        </pc:spChg>
        <pc:picChg chg="add del mod">
          <ac:chgData name="Siddharth Maredu" userId="8c100cb6-a2af-4219-9ded-777d95962c1f" providerId="ADAL" clId="{0B6B7049-EA64-4A81-9484-D7BAA22FF9E6}" dt="2023-10-19T04:31:52.177" v="11" actId="21"/>
          <ac:picMkLst>
            <pc:docMk/>
            <pc:sldMk cId="2815859031" sldId="263"/>
            <ac:picMk id="5" creationId="{A726D774-9619-D5AE-2496-DBFFCA7137B2}"/>
          </ac:picMkLst>
        </pc:picChg>
      </pc:sldChg>
      <pc:sldChg chg="modSp new mod">
        <pc:chgData name="Siddharth Maredu" userId="8c100cb6-a2af-4219-9ded-777d95962c1f" providerId="ADAL" clId="{0B6B7049-EA64-4A81-9484-D7BAA22FF9E6}" dt="2023-10-19T05:01:06.631" v="683" actId="20577"/>
        <pc:sldMkLst>
          <pc:docMk/>
          <pc:sldMk cId="3260236953" sldId="265"/>
        </pc:sldMkLst>
        <pc:spChg chg="mod">
          <ac:chgData name="Siddharth Maredu" userId="8c100cb6-a2af-4219-9ded-777d95962c1f" providerId="ADAL" clId="{0B6B7049-EA64-4A81-9484-D7BAA22FF9E6}" dt="2023-10-19T04:57:46.980" v="652" actId="20577"/>
          <ac:spMkLst>
            <pc:docMk/>
            <pc:sldMk cId="3260236953" sldId="265"/>
            <ac:spMk id="2" creationId="{868D27B1-6007-10CD-9CE2-ED89FC25AF9B}"/>
          </ac:spMkLst>
        </pc:spChg>
        <pc:spChg chg="mod">
          <ac:chgData name="Siddharth Maredu" userId="8c100cb6-a2af-4219-9ded-777d95962c1f" providerId="ADAL" clId="{0B6B7049-EA64-4A81-9484-D7BAA22FF9E6}" dt="2023-10-19T05:01:06.631" v="683" actId="20577"/>
          <ac:spMkLst>
            <pc:docMk/>
            <pc:sldMk cId="3260236953" sldId="265"/>
            <ac:spMk id="3" creationId="{B35D9EA2-5ED0-8A30-E184-6C4F291BF0A6}"/>
          </ac:spMkLst>
        </pc:spChg>
      </pc:sldChg>
      <pc:sldChg chg="modSp mod">
        <pc:chgData name="Siddharth Maredu" userId="8c100cb6-a2af-4219-9ded-777d95962c1f" providerId="ADAL" clId="{0B6B7049-EA64-4A81-9484-D7BAA22FF9E6}" dt="2023-10-19T20:40:26.005" v="717" actId="1076"/>
        <pc:sldMkLst>
          <pc:docMk/>
          <pc:sldMk cId="1858778438" sldId="267"/>
        </pc:sldMkLst>
        <pc:picChg chg="mod">
          <ac:chgData name="Siddharth Maredu" userId="8c100cb6-a2af-4219-9ded-777d95962c1f" providerId="ADAL" clId="{0B6B7049-EA64-4A81-9484-D7BAA22FF9E6}" dt="2023-10-19T20:40:26.005" v="717" actId="1076"/>
          <ac:picMkLst>
            <pc:docMk/>
            <pc:sldMk cId="1858778438" sldId="267"/>
            <ac:picMk id="6" creationId="{A720C80E-21BF-9B79-6B08-878173B6D83E}"/>
          </ac:picMkLst>
        </pc:picChg>
      </pc:sldChg>
      <pc:sldChg chg="modSp mod">
        <pc:chgData name="Siddharth Maredu" userId="8c100cb6-a2af-4219-9ded-777d95962c1f" providerId="ADAL" clId="{0B6B7049-EA64-4A81-9484-D7BAA22FF9E6}" dt="2023-10-19T20:40:46.880" v="720" actId="1076"/>
        <pc:sldMkLst>
          <pc:docMk/>
          <pc:sldMk cId="466976648" sldId="268"/>
        </pc:sldMkLst>
        <pc:picChg chg="mod">
          <ac:chgData name="Siddharth Maredu" userId="8c100cb6-a2af-4219-9ded-777d95962c1f" providerId="ADAL" clId="{0B6B7049-EA64-4A81-9484-D7BAA22FF9E6}" dt="2023-10-19T20:40:40.177" v="719" actId="14100"/>
          <ac:picMkLst>
            <pc:docMk/>
            <pc:sldMk cId="466976648" sldId="268"/>
            <ac:picMk id="5" creationId="{CDA667E1-230D-DCDD-0F12-D21C7117B87F}"/>
          </ac:picMkLst>
        </pc:picChg>
        <pc:picChg chg="mod">
          <ac:chgData name="Siddharth Maredu" userId="8c100cb6-a2af-4219-9ded-777d95962c1f" providerId="ADAL" clId="{0B6B7049-EA64-4A81-9484-D7BAA22FF9E6}" dt="2023-10-19T20:40:46.880" v="720" actId="1076"/>
          <ac:picMkLst>
            <pc:docMk/>
            <pc:sldMk cId="466976648" sldId="268"/>
            <ac:picMk id="7" creationId="{27554D54-CDE0-2F20-9F62-5BFC2EACF1DE}"/>
          </ac:picMkLst>
        </pc:picChg>
      </pc:sldChg>
      <pc:sldChg chg="addSp delSp modSp new del mod setBg">
        <pc:chgData name="Siddharth Maredu" userId="8c100cb6-a2af-4219-9ded-777d95962c1f" providerId="ADAL" clId="{0B6B7049-EA64-4A81-9484-D7BAA22FF9E6}" dt="2023-10-19T20:54:19.827" v="759" actId="47"/>
        <pc:sldMkLst>
          <pc:docMk/>
          <pc:sldMk cId="2124205961" sldId="275"/>
        </pc:sldMkLst>
        <pc:spChg chg="mod">
          <ac:chgData name="Siddharth Maredu" userId="8c100cb6-a2af-4219-9ded-777d95962c1f" providerId="ADAL" clId="{0B6B7049-EA64-4A81-9484-D7BAA22FF9E6}" dt="2023-10-19T20:54:07.592" v="755" actId="1076"/>
          <ac:spMkLst>
            <pc:docMk/>
            <pc:sldMk cId="2124205961" sldId="275"/>
            <ac:spMk id="2" creationId="{8751957B-DD4F-405F-DE99-FD6FBA77E9A2}"/>
          </ac:spMkLst>
        </pc:spChg>
        <pc:spChg chg="del">
          <ac:chgData name="Siddharth Maredu" userId="8c100cb6-a2af-4219-9ded-777d95962c1f" providerId="ADAL" clId="{0B6B7049-EA64-4A81-9484-D7BAA22FF9E6}" dt="2023-10-19T20:23:40.210" v="700"/>
          <ac:spMkLst>
            <pc:docMk/>
            <pc:sldMk cId="2124205961" sldId="275"/>
            <ac:spMk id="3" creationId="{1B6C8CB7-B18C-3192-CDAA-A0607C306E7A}"/>
          </ac:spMkLst>
        </pc:spChg>
        <pc:spChg chg="add del mod">
          <ac:chgData name="Siddharth Maredu" userId="8c100cb6-a2af-4219-9ded-777d95962c1f" providerId="ADAL" clId="{0B6B7049-EA64-4A81-9484-D7BAA22FF9E6}" dt="2023-10-19T20:39:17.520" v="710" actId="478"/>
          <ac:spMkLst>
            <pc:docMk/>
            <pc:sldMk cId="2124205961" sldId="275"/>
            <ac:spMk id="4" creationId="{F1C870BF-5747-33B4-022A-5938CF05C45D}"/>
          </ac:spMkLst>
        </pc:spChg>
        <pc:spChg chg="add del">
          <ac:chgData name="Siddharth Maredu" userId="8c100cb6-a2af-4219-9ded-777d95962c1f" providerId="ADAL" clId="{0B6B7049-EA64-4A81-9484-D7BAA22FF9E6}" dt="2023-10-19T20:23:51.729" v="702" actId="26606"/>
          <ac:spMkLst>
            <pc:docMk/>
            <pc:sldMk cId="2124205961" sldId="275"/>
            <ac:spMk id="1031" creationId="{D4771268-CB57-404A-9271-370EB28F6090}"/>
          </ac:spMkLst>
        </pc:spChg>
        <pc:spChg chg="add">
          <ac:chgData name="Siddharth Maredu" userId="8c100cb6-a2af-4219-9ded-777d95962c1f" providerId="ADAL" clId="{0B6B7049-EA64-4A81-9484-D7BAA22FF9E6}" dt="2023-10-19T20:23:51.734" v="703" actId="26606"/>
          <ac:spMkLst>
            <pc:docMk/>
            <pc:sldMk cId="2124205961" sldId="275"/>
            <ac:spMk id="1033" creationId="{A4AC5506-6312-4701-8D3C-40187889A947}"/>
          </ac:spMkLst>
        </pc:spChg>
        <pc:picChg chg="add del mod">
          <ac:chgData name="Siddharth Maredu" userId="8c100cb6-a2af-4219-9ded-777d95962c1f" providerId="ADAL" clId="{0B6B7049-EA64-4A81-9484-D7BAA22FF9E6}" dt="2023-10-19T20:39:10.678" v="708" actId="478"/>
          <ac:picMkLst>
            <pc:docMk/>
            <pc:sldMk cId="2124205961" sldId="275"/>
            <ac:picMk id="1026" creationId="{35195D15-5B71-F164-6814-111AA4C88EDD}"/>
          </ac:picMkLst>
        </pc:picChg>
        <pc:picChg chg="add del mod">
          <ac:chgData name="Siddharth Maredu" userId="8c100cb6-a2af-4219-9ded-777d95962c1f" providerId="ADAL" clId="{0B6B7049-EA64-4A81-9484-D7BAA22FF9E6}" dt="2023-10-19T20:54:13.629" v="757" actId="21"/>
          <ac:picMkLst>
            <pc:docMk/>
            <pc:sldMk cId="2124205961" sldId="275"/>
            <ac:picMk id="1028" creationId="{1DF8DDF3-DCA8-AEFB-57B3-0294ED2179DD}"/>
          </ac:picMkLst>
        </pc:picChg>
      </pc:sldChg>
      <pc:sldChg chg="addSp delSp modSp new mod">
        <pc:chgData name="Siddharth Maredu" userId="8c100cb6-a2af-4219-9ded-777d95962c1f" providerId="ADAL" clId="{0B6B7049-EA64-4A81-9484-D7BAA22FF9E6}" dt="2023-10-19T20:53:52.883" v="754" actId="113"/>
        <pc:sldMkLst>
          <pc:docMk/>
          <pc:sldMk cId="199298226" sldId="276"/>
        </pc:sldMkLst>
        <pc:spChg chg="mod">
          <ac:chgData name="Siddharth Maredu" userId="8c100cb6-a2af-4219-9ded-777d95962c1f" providerId="ADAL" clId="{0B6B7049-EA64-4A81-9484-D7BAA22FF9E6}" dt="2023-10-19T20:53:52.883" v="754" actId="113"/>
          <ac:spMkLst>
            <pc:docMk/>
            <pc:sldMk cId="199298226" sldId="276"/>
            <ac:spMk id="2" creationId="{E7587147-A7BB-C5E6-6FC7-25B34AE4A369}"/>
          </ac:spMkLst>
        </pc:spChg>
        <pc:spChg chg="del">
          <ac:chgData name="Siddharth Maredu" userId="8c100cb6-a2af-4219-9ded-777d95962c1f" providerId="ADAL" clId="{0B6B7049-EA64-4A81-9484-D7BAA22FF9E6}" dt="2023-10-19T20:52:04.143" v="722" actId="478"/>
          <ac:spMkLst>
            <pc:docMk/>
            <pc:sldMk cId="199298226" sldId="276"/>
            <ac:spMk id="3" creationId="{AAB59C8E-7E74-1291-63E8-B7B4754D4D91}"/>
          </ac:spMkLst>
        </pc:spChg>
        <pc:picChg chg="add mod">
          <ac:chgData name="Siddharth Maredu" userId="8c100cb6-a2af-4219-9ded-777d95962c1f" providerId="ADAL" clId="{0B6B7049-EA64-4A81-9484-D7BAA22FF9E6}" dt="2023-10-19T20:52:24.787" v="727" actId="14100"/>
          <ac:picMkLst>
            <pc:docMk/>
            <pc:sldMk cId="199298226" sldId="276"/>
            <ac:picMk id="2050" creationId="{E42D6321-7042-C88A-98E8-257D51AC4257}"/>
          </ac:picMkLst>
        </pc:picChg>
      </pc:sldChg>
      <pc:sldChg chg="addSp delSp modSp add mod">
        <pc:chgData name="Siddharth Maredu" userId="8c100cb6-a2af-4219-9ded-777d95962c1f" providerId="ADAL" clId="{0B6B7049-EA64-4A81-9484-D7BAA22FF9E6}" dt="2023-10-19T20:54:47.505" v="779" actId="20577"/>
        <pc:sldMkLst>
          <pc:docMk/>
          <pc:sldMk cId="1242333985" sldId="277"/>
        </pc:sldMkLst>
        <pc:spChg chg="mod">
          <ac:chgData name="Siddharth Maredu" userId="8c100cb6-a2af-4219-9ded-777d95962c1f" providerId="ADAL" clId="{0B6B7049-EA64-4A81-9484-D7BAA22FF9E6}" dt="2023-10-19T20:54:47.505" v="779" actId="20577"/>
          <ac:spMkLst>
            <pc:docMk/>
            <pc:sldMk cId="1242333985" sldId="277"/>
            <ac:spMk id="2" creationId="{E7587147-A7BB-C5E6-6FC7-25B34AE4A369}"/>
          </ac:spMkLst>
        </pc:spChg>
        <pc:picChg chg="add mod">
          <ac:chgData name="Siddharth Maredu" userId="8c100cb6-a2af-4219-9ded-777d95962c1f" providerId="ADAL" clId="{0B6B7049-EA64-4A81-9484-D7BAA22FF9E6}" dt="2023-10-19T20:54:42.699" v="766" actId="1076"/>
          <ac:picMkLst>
            <pc:docMk/>
            <pc:sldMk cId="1242333985" sldId="277"/>
            <ac:picMk id="3" creationId="{449BA9DB-5B0E-8C2F-7BD9-F9EC3FF47FD1}"/>
          </ac:picMkLst>
        </pc:picChg>
        <pc:picChg chg="del">
          <ac:chgData name="Siddharth Maredu" userId="8c100cb6-a2af-4219-9ded-777d95962c1f" providerId="ADAL" clId="{0B6B7049-EA64-4A81-9484-D7BAA22FF9E6}" dt="2023-10-19T20:54:23.240" v="760" actId="478"/>
          <ac:picMkLst>
            <pc:docMk/>
            <pc:sldMk cId="1242333985" sldId="277"/>
            <ac:picMk id="2050" creationId="{E42D6321-7042-C88A-98E8-257D51AC4257}"/>
          </ac:picMkLst>
        </pc:picChg>
      </pc:sldChg>
    </pc:docChg>
  </pc:docChgLst>
  <pc:docChgLst>
    <pc:chgData name="Agastya Valambatla" userId="S::av1215@usnh.edu::a73cbfd6-49e0-4541-aae1-ce14bbc8146b" providerId="AD" clId="Web-{981F32ED-2B33-8EB1-0269-4C732118D454}"/>
    <pc:docChg chg="addSld delSld modSld">
      <pc:chgData name="Agastya Valambatla" userId="S::av1215@usnh.edu::a73cbfd6-49e0-4541-aae1-ce14bbc8146b" providerId="AD" clId="Web-{981F32ED-2B33-8EB1-0269-4C732118D454}" dt="2023-10-19T14:56:37.153" v="6"/>
      <pc:docMkLst>
        <pc:docMk/>
      </pc:docMkLst>
      <pc:sldChg chg="modSp">
        <pc:chgData name="Agastya Valambatla" userId="S::av1215@usnh.edu::a73cbfd6-49e0-4541-aae1-ce14bbc8146b" providerId="AD" clId="Web-{981F32ED-2B33-8EB1-0269-4C732118D454}" dt="2023-10-19T05:57:28.248" v="0" actId="1076"/>
        <pc:sldMkLst>
          <pc:docMk/>
          <pc:sldMk cId="2980074344" sldId="259"/>
        </pc:sldMkLst>
        <pc:picChg chg="mod">
          <ac:chgData name="Agastya Valambatla" userId="S::av1215@usnh.edu::a73cbfd6-49e0-4541-aae1-ce14bbc8146b" providerId="AD" clId="Web-{981F32ED-2B33-8EB1-0269-4C732118D454}" dt="2023-10-19T05:57:28.248" v="0" actId="1076"/>
          <ac:picMkLst>
            <pc:docMk/>
            <pc:sldMk cId="2980074344" sldId="259"/>
            <ac:picMk id="9" creationId="{A731F9F5-FF03-47AE-ABD4-22F1BB12F02A}"/>
          </ac:picMkLst>
        </pc:picChg>
      </pc:sldChg>
      <pc:sldChg chg="new del">
        <pc:chgData name="Agastya Valambatla" userId="S::av1215@usnh.edu::a73cbfd6-49e0-4541-aae1-ce14bbc8146b" providerId="AD" clId="Web-{981F32ED-2B33-8EB1-0269-4C732118D454}" dt="2023-10-19T14:51:25.550" v="4"/>
        <pc:sldMkLst>
          <pc:docMk/>
          <pc:sldMk cId="1382752133" sldId="275"/>
        </pc:sldMkLst>
      </pc:sldChg>
      <pc:sldChg chg="new del">
        <pc:chgData name="Agastya Valambatla" userId="S::av1215@usnh.edu::a73cbfd6-49e0-4541-aae1-ce14bbc8146b" providerId="AD" clId="Web-{981F32ED-2B33-8EB1-0269-4C732118D454}" dt="2023-10-19T14:56:37.153" v="6"/>
        <pc:sldMkLst>
          <pc:docMk/>
          <pc:sldMk cId="3201372103" sldId="275"/>
        </pc:sldMkLst>
      </pc:sldChg>
      <pc:sldChg chg="new del">
        <pc:chgData name="Agastya Valambatla" userId="S::av1215@usnh.edu::a73cbfd6-49e0-4541-aae1-ce14bbc8146b" providerId="AD" clId="Web-{981F32ED-2B33-8EB1-0269-4C732118D454}" dt="2023-10-19T14:51:22.940" v="3"/>
        <pc:sldMkLst>
          <pc:docMk/>
          <pc:sldMk cId="1351355578" sldId="276"/>
        </pc:sldMkLst>
      </pc:sldChg>
    </pc:docChg>
  </pc:docChgLst>
  <pc:docChgLst>
    <pc:chgData name="Sathish Komire" userId="S::sk1648@usnh.edu::4e5ad548-155b-41f9-a0e4-45642e9a5eb3" providerId="AD" clId="Web-{FDC95E91-F301-B9B1-39E6-61DD4326C1C2}"/>
    <pc:docChg chg="modSld">
      <pc:chgData name="Sathish Komire" userId="S::sk1648@usnh.edu::4e5ad548-155b-41f9-a0e4-45642e9a5eb3" providerId="AD" clId="Web-{FDC95E91-F301-B9B1-39E6-61DD4326C1C2}" dt="2023-10-19T05:53:49.127" v="0" actId="1076"/>
      <pc:docMkLst>
        <pc:docMk/>
      </pc:docMkLst>
      <pc:sldChg chg="modSp">
        <pc:chgData name="Sathish Komire" userId="S::sk1648@usnh.edu::4e5ad548-155b-41f9-a0e4-45642e9a5eb3" providerId="AD" clId="Web-{FDC95E91-F301-B9B1-39E6-61DD4326C1C2}" dt="2023-10-19T05:53:49.127" v="0" actId="1076"/>
        <pc:sldMkLst>
          <pc:docMk/>
          <pc:sldMk cId="2207692966" sldId="271"/>
        </pc:sldMkLst>
        <pc:spChg chg="mod">
          <ac:chgData name="Sathish Komire" userId="S::sk1648@usnh.edu::4e5ad548-155b-41f9-a0e4-45642e9a5eb3" providerId="AD" clId="Web-{FDC95E91-F301-B9B1-39E6-61DD4326C1C2}" dt="2023-10-19T05:53:49.127" v="0" actId="1076"/>
          <ac:spMkLst>
            <pc:docMk/>
            <pc:sldMk cId="2207692966" sldId="271"/>
            <ac:spMk id="2" creationId="{C8F685C5-827A-F1A1-8E27-8620B340DB48}"/>
          </ac:spMkLst>
        </pc:spChg>
      </pc:sldChg>
    </pc:docChg>
  </pc:docChgLst>
  <pc:docChgLst>
    <pc:chgData name="siddharth maredu" userId="94989c2a506bc118" providerId="LiveId" clId="{9F186E1B-85F9-4C80-A7E3-CECFC7D3110E}"/>
    <pc:docChg chg="modSld">
      <pc:chgData name="siddharth maredu" userId="94989c2a506bc118" providerId="LiveId" clId="{9F186E1B-85F9-4C80-A7E3-CECFC7D3110E}" dt="2024-08-21T16:51:19.642" v="0" actId="14100"/>
      <pc:docMkLst>
        <pc:docMk/>
      </pc:docMkLst>
      <pc:sldChg chg="modSp mod">
        <pc:chgData name="siddharth maredu" userId="94989c2a506bc118" providerId="LiveId" clId="{9F186E1B-85F9-4C80-A7E3-CECFC7D3110E}" dt="2024-08-21T16:51:19.642" v="0" actId="14100"/>
        <pc:sldMkLst>
          <pc:docMk/>
          <pc:sldMk cId="2207692966" sldId="271"/>
        </pc:sldMkLst>
        <pc:graphicFrameChg chg="mod">
          <ac:chgData name="siddharth maredu" userId="94989c2a506bc118" providerId="LiveId" clId="{9F186E1B-85F9-4C80-A7E3-CECFC7D3110E}" dt="2024-08-21T16:51:19.642" v="0" actId="14100"/>
          <ac:graphicFrameMkLst>
            <pc:docMk/>
            <pc:sldMk cId="2207692966" sldId="271"/>
            <ac:graphicFrameMk id="4" creationId="{2BCC5941-7098-656A-1F6A-35ABEFCDCDD1}"/>
          </ac:graphicFrameMkLst>
        </pc:graphicFrameChg>
      </pc:sldChg>
    </pc:docChg>
  </pc:docChgLst>
  <pc:docChgLst>
    <pc:chgData name="Sathish Komire" userId="S::sk1648@usnh.edu::4e5ad548-155b-41f9-a0e4-45642e9a5eb3" providerId="AD" clId="Web-{71CED183-CD13-361B-E686-8CB8F52B9AB5}"/>
    <pc:docChg chg="addSld delSld modSld sldOrd">
      <pc:chgData name="Sathish Komire" userId="S::sk1648@usnh.edu::4e5ad548-155b-41f9-a0e4-45642e9a5eb3" providerId="AD" clId="Web-{71CED183-CD13-361B-E686-8CB8F52B9AB5}" dt="2023-10-19T06:34:26.246" v="67" actId="20577"/>
      <pc:docMkLst>
        <pc:docMk/>
      </pc:docMkLst>
      <pc:sldChg chg="modSp">
        <pc:chgData name="Sathish Komire" userId="S::sk1648@usnh.edu::4e5ad548-155b-41f9-a0e4-45642e9a5eb3" providerId="AD" clId="Web-{71CED183-CD13-361B-E686-8CB8F52B9AB5}" dt="2023-10-19T06:29:02.689" v="57" actId="20577"/>
        <pc:sldMkLst>
          <pc:docMk/>
          <pc:sldMk cId="2510032631" sldId="258"/>
        </pc:sldMkLst>
        <pc:spChg chg="mod">
          <ac:chgData name="Sathish Komire" userId="S::sk1648@usnh.edu::4e5ad548-155b-41f9-a0e4-45642e9a5eb3" providerId="AD" clId="Web-{71CED183-CD13-361B-E686-8CB8F52B9AB5}" dt="2023-10-19T06:29:02.689" v="57" actId="20577"/>
          <ac:spMkLst>
            <pc:docMk/>
            <pc:sldMk cId="2510032631" sldId="258"/>
            <ac:spMk id="2" creationId="{C1E2E180-6184-844E-89BB-4E563CD044E2}"/>
          </ac:spMkLst>
        </pc:spChg>
      </pc:sldChg>
      <pc:sldChg chg="delSp">
        <pc:chgData name="Sathish Komire" userId="S::sk1648@usnh.edu::4e5ad548-155b-41f9-a0e4-45642e9a5eb3" providerId="AD" clId="Web-{71CED183-CD13-361B-E686-8CB8F52B9AB5}" dt="2023-10-19T06:10:24.676" v="30"/>
        <pc:sldMkLst>
          <pc:docMk/>
          <pc:sldMk cId="2980074344" sldId="259"/>
        </pc:sldMkLst>
        <pc:picChg chg="del">
          <ac:chgData name="Sathish Komire" userId="S::sk1648@usnh.edu::4e5ad548-155b-41f9-a0e4-45642e9a5eb3" providerId="AD" clId="Web-{71CED183-CD13-361B-E686-8CB8F52B9AB5}" dt="2023-10-19T06:10:24.676" v="30"/>
          <ac:picMkLst>
            <pc:docMk/>
            <pc:sldMk cId="2980074344" sldId="259"/>
            <ac:picMk id="9" creationId="{A731F9F5-FF03-47AE-ABD4-22F1BB12F02A}"/>
          </ac:picMkLst>
        </pc:picChg>
        <pc:picChg chg="del">
          <ac:chgData name="Sathish Komire" userId="S::sk1648@usnh.edu::4e5ad548-155b-41f9-a0e4-45642e9a5eb3" providerId="AD" clId="Web-{71CED183-CD13-361B-E686-8CB8F52B9AB5}" dt="2023-10-19T06:01:15.247" v="15"/>
          <ac:picMkLst>
            <pc:docMk/>
            <pc:sldMk cId="2980074344" sldId="259"/>
            <ac:picMk id="10" creationId="{94BF5D0E-AA07-9C96-B9B4-303E5E0A8D67}"/>
          </ac:picMkLst>
        </pc:picChg>
      </pc:sldChg>
      <pc:sldChg chg="modSp">
        <pc:chgData name="Sathish Komire" userId="S::sk1648@usnh.edu::4e5ad548-155b-41f9-a0e4-45642e9a5eb3" providerId="AD" clId="Web-{71CED183-CD13-361B-E686-8CB8F52B9AB5}" dt="2023-10-19T06:29:22.971" v="59" actId="20577"/>
        <pc:sldMkLst>
          <pc:docMk/>
          <pc:sldMk cId="2675585842" sldId="260"/>
        </pc:sldMkLst>
        <pc:spChg chg="mod">
          <ac:chgData name="Sathish Komire" userId="S::sk1648@usnh.edu::4e5ad548-155b-41f9-a0e4-45642e9a5eb3" providerId="AD" clId="Web-{71CED183-CD13-361B-E686-8CB8F52B9AB5}" dt="2023-10-19T06:29:22.971" v="59" actId="20577"/>
          <ac:spMkLst>
            <pc:docMk/>
            <pc:sldMk cId="2675585842" sldId="260"/>
            <ac:spMk id="2" creationId="{3AA0D957-9B8A-2F28-A4D6-71C2D9AC5F5B}"/>
          </ac:spMkLst>
        </pc:spChg>
      </pc:sldChg>
      <pc:sldChg chg="addSp delSp modSp">
        <pc:chgData name="Sathish Komire" userId="S::sk1648@usnh.edu::4e5ad548-155b-41f9-a0e4-45642e9a5eb3" providerId="AD" clId="Web-{71CED183-CD13-361B-E686-8CB8F52B9AB5}" dt="2023-10-19T06:29:56.286" v="63"/>
        <pc:sldMkLst>
          <pc:docMk/>
          <pc:sldMk cId="2245380942" sldId="261"/>
        </pc:sldMkLst>
        <pc:spChg chg="mod">
          <ac:chgData name="Sathish Komire" userId="S::sk1648@usnh.edu::4e5ad548-155b-41f9-a0e4-45642e9a5eb3" providerId="AD" clId="Web-{71CED183-CD13-361B-E686-8CB8F52B9AB5}" dt="2023-10-19T06:29:36.394" v="62" actId="20577"/>
          <ac:spMkLst>
            <pc:docMk/>
            <pc:sldMk cId="2245380942" sldId="261"/>
            <ac:spMk id="2" creationId="{3AA0D957-9B8A-2F28-A4D6-71C2D9AC5F5B}"/>
          </ac:spMkLst>
        </pc:spChg>
        <pc:spChg chg="del">
          <ac:chgData name="Sathish Komire" userId="S::sk1648@usnh.edu::4e5ad548-155b-41f9-a0e4-45642e9a5eb3" providerId="AD" clId="Web-{71CED183-CD13-361B-E686-8CB8F52B9AB5}" dt="2023-10-19T06:29:56.286" v="63"/>
          <ac:spMkLst>
            <pc:docMk/>
            <pc:sldMk cId="2245380942" sldId="261"/>
            <ac:spMk id="3" creationId="{9E59F3B2-F442-8028-1C2C-24107B0367E5}"/>
          </ac:spMkLst>
        </pc:spChg>
        <pc:graphicFrameChg chg="add">
          <ac:chgData name="Sathish Komire" userId="S::sk1648@usnh.edu::4e5ad548-155b-41f9-a0e4-45642e9a5eb3" providerId="AD" clId="Web-{71CED183-CD13-361B-E686-8CB8F52B9AB5}" dt="2023-10-19T06:29:56.286" v="63"/>
          <ac:graphicFrameMkLst>
            <pc:docMk/>
            <pc:sldMk cId="2245380942" sldId="261"/>
            <ac:graphicFrameMk id="5" creationId="{06B42796-321B-F113-EC8B-010B563332B9}"/>
          </ac:graphicFrameMkLst>
        </pc:graphicFrameChg>
      </pc:sldChg>
      <pc:sldChg chg="addSp delSp modSp">
        <pc:chgData name="Sathish Komire" userId="S::sk1648@usnh.edu::4e5ad548-155b-41f9-a0e4-45642e9a5eb3" providerId="AD" clId="Web-{71CED183-CD13-361B-E686-8CB8F52B9AB5}" dt="2023-10-19T06:32:43.314" v="66"/>
        <pc:sldMkLst>
          <pc:docMk/>
          <pc:sldMk cId="3260236953" sldId="265"/>
        </pc:sldMkLst>
        <pc:spChg chg="mod">
          <ac:chgData name="Sathish Komire" userId="S::sk1648@usnh.edu::4e5ad548-155b-41f9-a0e4-45642e9a5eb3" providerId="AD" clId="Web-{71CED183-CD13-361B-E686-8CB8F52B9AB5}" dt="2023-10-19T06:32:39.171" v="65" actId="20577"/>
          <ac:spMkLst>
            <pc:docMk/>
            <pc:sldMk cId="3260236953" sldId="265"/>
            <ac:spMk id="2" creationId="{868D27B1-6007-10CD-9CE2-ED89FC25AF9B}"/>
          </ac:spMkLst>
        </pc:spChg>
        <pc:spChg chg="del">
          <ac:chgData name="Sathish Komire" userId="S::sk1648@usnh.edu::4e5ad548-155b-41f9-a0e4-45642e9a5eb3" providerId="AD" clId="Web-{71CED183-CD13-361B-E686-8CB8F52B9AB5}" dt="2023-10-19T06:32:43.314" v="66"/>
          <ac:spMkLst>
            <pc:docMk/>
            <pc:sldMk cId="3260236953" sldId="265"/>
            <ac:spMk id="3" creationId="{B35D9EA2-5ED0-8A30-E184-6C4F291BF0A6}"/>
          </ac:spMkLst>
        </pc:spChg>
        <pc:graphicFrameChg chg="add">
          <ac:chgData name="Sathish Komire" userId="S::sk1648@usnh.edu::4e5ad548-155b-41f9-a0e4-45642e9a5eb3" providerId="AD" clId="Web-{71CED183-CD13-361B-E686-8CB8F52B9AB5}" dt="2023-10-19T06:32:43.314" v="66"/>
          <ac:graphicFrameMkLst>
            <pc:docMk/>
            <pc:sldMk cId="3260236953" sldId="265"/>
            <ac:graphicFrameMk id="5" creationId="{A4794D91-C054-3367-867A-0A332DAF00ED}"/>
          </ac:graphicFrameMkLst>
        </pc:graphicFrameChg>
      </pc:sldChg>
      <pc:sldChg chg="del">
        <pc:chgData name="Sathish Komire" userId="S::sk1648@usnh.edu::4e5ad548-155b-41f9-a0e4-45642e9a5eb3" providerId="AD" clId="Web-{71CED183-CD13-361B-E686-8CB8F52B9AB5}" dt="2023-10-19T06:00:20.541" v="12"/>
        <pc:sldMkLst>
          <pc:docMk/>
          <pc:sldMk cId="1315800893" sldId="270"/>
        </pc:sldMkLst>
      </pc:sldChg>
      <pc:sldChg chg="addSp modSp ord">
        <pc:chgData name="Sathish Komire" userId="S::sk1648@usnh.edu::4e5ad548-155b-41f9-a0e4-45642e9a5eb3" providerId="AD" clId="Web-{71CED183-CD13-361B-E686-8CB8F52B9AB5}" dt="2023-10-19T06:00:26.025" v="14" actId="20577"/>
        <pc:sldMkLst>
          <pc:docMk/>
          <pc:sldMk cId="2207692966" sldId="271"/>
        </pc:sldMkLst>
        <pc:spChg chg="mod">
          <ac:chgData name="Sathish Komire" userId="S::sk1648@usnh.edu::4e5ad548-155b-41f9-a0e4-45642e9a5eb3" providerId="AD" clId="Web-{71CED183-CD13-361B-E686-8CB8F52B9AB5}" dt="2023-10-19T06:00:26.025" v="14" actId="20577"/>
          <ac:spMkLst>
            <pc:docMk/>
            <pc:sldMk cId="2207692966" sldId="271"/>
            <ac:spMk id="2" creationId="{C8F685C5-827A-F1A1-8E27-8620B340DB48}"/>
          </ac:spMkLst>
        </pc:spChg>
        <pc:graphicFrameChg chg="mod">
          <ac:chgData name="Sathish Komire" userId="S::sk1648@usnh.edu::4e5ad548-155b-41f9-a0e4-45642e9a5eb3" providerId="AD" clId="Web-{71CED183-CD13-361B-E686-8CB8F52B9AB5}" dt="2023-10-19T05:55:13.254" v="4" actId="1076"/>
          <ac:graphicFrameMkLst>
            <pc:docMk/>
            <pc:sldMk cId="2207692966" sldId="271"/>
            <ac:graphicFrameMk id="4" creationId="{2BCC5941-7098-656A-1F6A-35ABEFCDCDD1}"/>
          </ac:graphicFrameMkLst>
        </pc:graphicFrameChg>
        <pc:picChg chg="add mod">
          <ac:chgData name="Sathish Komire" userId="S::sk1648@usnh.edu::4e5ad548-155b-41f9-a0e4-45642e9a5eb3" providerId="AD" clId="Web-{71CED183-CD13-361B-E686-8CB8F52B9AB5}" dt="2023-10-19T05:56:01.117" v="8" actId="1076"/>
          <ac:picMkLst>
            <pc:docMk/>
            <pc:sldMk cId="2207692966" sldId="271"/>
            <ac:picMk id="5" creationId="{B9C09AC8-7E3D-A890-1355-BB6C24BF074B}"/>
          </ac:picMkLst>
        </pc:picChg>
      </pc:sldChg>
      <pc:sldChg chg="modSp">
        <pc:chgData name="Sathish Komire" userId="S::sk1648@usnh.edu::4e5ad548-155b-41f9-a0e4-45642e9a5eb3" providerId="AD" clId="Web-{71CED183-CD13-361B-E686-8CB8F52B9AB5}" dt="2023-10-19T06:34:26.246" v="67" actId="20577"/>
        <pc:sldMkLst>
          <pc:docMk/>
          <pc:sldMk cId="222021601" sldId="272"/>
        </pc:sldMkLst>
        <pc:spChg chg="mod">
          <ac:chgData name="Sathish Komire" userId="S::sk1648@usnh.edu::4e5ad548-155b-41f9-a0e4-45642e9a5eb3" providerId="AD" clId="Web-{71CED183-CD13-361B-E686-8CB8F52B9AB5}" dt="2023-10-19T06:34:26.246" v="67" actId="20577"/>
          <ac:spMkLst>
            <pc:docMk/>
            <pc:sldMk cId="222021601" sldId="272"/>
            <ac:spMk id="2" creationId="{5BBF6AE1-E14A-A9B2-1524-6508850435FD}"/>
          </ac:spMkLst>
        </pc:spChg>
        <pc:spChg chg="mod">
          <ac:chgData name="Sathish Komire" userId="S::sk1648@usnh.edu::4e5ad548-155b-41f9-a0e4-45642e9a5eb3" providerId="AD" clId="Web-{71CED183-CD13-361B-E686-8CB8F52B9AB5}" dt="2023-10-19T06:09:16.687" v="29" actId="20577"/>
          <ac:spMkLst>
            <pc:docMk/>
            <pc:sldMk cId="222021601" sldId="272"/>
            <ac:spMk id="3" creationId="{F4511162-2870-4156-F23E-148CEA2AE228}"/>
          </ac:spMkLst>
        </pc:spChg>
      </pc:sldChg>
      <pc:sldChg chg="addSp delSp modSp new mod setBg">
        <pc:chgData name="Sathish Komire" userId="S::sk1648@usnh.edu::4e5ad548-155b-41f9-a0e4-45642e9a5eb3" providerId="AD" clId="Web-{71CED183-CD13-361B-E686-8CB8F52B9AB5}" dt="2023-10-19T06:08:04.729" v="25" actId="20577"/>
        <pc:sldMkLst>
          <pc:docMk/>
          <pc:sldMk cId="630179179" sldId="273"/>
        </pc:sldMkLst>
        <pc:spChg chg="del">
          <ac:chgData name="Sathish Komire" userId="S::sk1648@usnh.edu::4e5ad548-155b-41f9-a0e4-45642e9a5eb3" providerId="AD" clId="Web-{71CED183-CD13-361B-E686-8CB8F52B9AB5}" dt="2023-10-19T06:01:53.408" v="18"/>
          <ac:spMkLst>
            <pc:docMk/>
            <pc:sldMk cId="630179179" sldId="273"/>
            <ac:spMk id="2" creationId="{EF1A79A6-46E3-CF07-42DC-739C66651E52}"/>
          </ac:spMkLst>
        </pc:spChg>
        <pc:spChg chg="del">
          <ac:chgData name="Sathish Komire" userId="S::sk1648@usnh.edu::4e5ad548-155b-41f9-a0e4-45642e9a5eb3" providerId="AD" clId="Web-{71CED183-CD13-361B-E686-8CB8F52B9AB5}" dt="2023-10-19T06:01:35.077" v="17"/>
          <ac:spMkLst>
            <pc:docMk/>
            <pc:sldMk cId="630179179" sldId="273"/>
            <ac:spMk id="3" creationId="{876E4618-78B3-6E73-DD97-DA686B9268B8}"/>
          </ac:spMkLst>
        </pc:spChg>
        <pc:spChg chg="add mod">
          <ac:chgData name="Sathish Komire" userId="S::sk1648@usnh.edu::4e5ad548-155b-41f9-a0e4-45642e9a5eb3" providerId="AD" clId="Web-{71CED183-CD13-361B-E686-8CB8F52B9AB5}" dt="2023-10-19T06:08:04.729" v="25" actId="20577"/>
          <ac:spMkLst>
            <pc:docMk/>
            <pc:sldMk cId="630179179" sldId="273"/>
            <ac:spMk id="5" creationId="{0CB81BBE-DEB7-62B1-0EAA-C94EB9B1DC9C}"/>
          </ac:spMkLst>
        </pc:spChg>
        <pc:spChg chg="add del">
          <ac:chgData name="Sathish Komire" userId="S::sk1648@usnh.edu::4e5ad548-155b-41f9-a0e4-45642e9a5eb3" providerId="AD" clId="Web-{71CED183-CD13-361B-E686-8CB8F52B9AB5}" dt="2023-10-19T06:07:20.617" v="22"/>
          <ac:spMkLst>
            <pc:docMk/>
            <pc:sldMk cId="630179179" sldId="273"/>
            <ac:spMk id="9" creationId="{AB8C311F-7253-4AED-9701-7FC0708C41C7}"/>
          </ac:spMkLst>
        </pc:spChg>
        <pc:spChg chg="add del">
          <ac:chgData name="Sathish Komire" userId="S::sk1648@usnh.edu::4e5ad548-155b-41f9-a0e4-45642e9a5eb3" providerId="AD" clId="Web-{71CED183-CD13-361B-E686-8CB8F52B9AB5}" dt="2023-10-19T06:07:20.617" v="22"/>
          <ac:spMkLst>
            <pc:docMk/>
            <pc:sldMk cId="630179179" sldId="273"/>
            <ac:spMk id="11" creationId="{E2384209-CB15-4CDF-9D31-C44FD9A3F20D}"/>
          </ac:spMkLst>
        </pc:spChg>
        <pc:spChg chg="add del">
          <ac:chgData name="Sathish Komire" userId="S::sk1648@usnh.edu::4e5ad548-155b-41f9-a0e4-45642e9a5eb3" providerId="AD" clId="Web-{71CED183-CD13-361B-E686-8CB8F52B9AB5}" dt="2023-10-19T06:07:20.617" v="22"/>
          <ac:spMkLst>
            <pc:docMk/>
            <pc:sldMk cId="630179179" sldId="273"/>
            <ac:spMk id="13" creationId="{2633B3B5-CC90-43F0-8714-D31D1F3F0209}"/>
          </ac:spMkLst>
        </pc:spChg>
        <pc:spChg chg="add del">
          <ac:chgData name="Sathish Komire" userId="S::sk1648@usnh.edu::4e5ad548-155b-41f9-a0e4-45642e9a5eb3" providerId="AD" clId="Web-{71CED183-CD13-361B-E686-8CB8F52B9AB5}" dt="2023-10-19T06:07:20.617" v="22"/>
          <ac:spMkLst>
            <pc:docMk/>
            <pc:sldMk cId="630179179" sldId="273"/>
            <ac:spMk id="15" creationId="{A8D57A06-A426-446D-B02C-A2DC6B62E45E}"/>
          </ac:spMkLst>
        </pc:spChg>
        <pc:spChg chg="add">
          <ac:chgData name="Sathish Komire" userId="S::sk1648@usnh.edu::4e5ad548-155b-41f9-a0e4-45642e9a5eb3" providerId="AD" clId="Web-{71CED183-CD13-361B-E686-8CB8F52B9AB5}" dt="2023-10-19T06:07:20.617" v="22"/>
          <ac:spMkLst>
            <pc:docMk/>
            <pc:sldMk cId="630179179" sldId="273"/>
            <ac:spMk id="20" creationId="{04812C46-200A-4DEB-A05E-3ED6C68C2387}"/>
          </ac:spMkLst>
        </pc:spChg>
        <pc:spChg chg="add">
          <ac:chgData name="Sathish Komire" userId="S::sk1648@usnh.edu::4e5ad548-155b-41f9-a0e4-45642e9a5eb3" providerId="AD" clId="Web-{71CED183-CD13-361B-E686-8CB8F52B9AB5}" dt="2023-10-19T06:07:20.617" v="22"/>
          <ac:spMkLst>
            <pc:docMk/>
            <pc:sldMk cId="630179179" sldId="273"/>
            <ac:spMk id="22" creationId="{D1EA859B-E555-4109-94F3-6700E046E008}"/>
          </ac:spMkLst>
        </pc:spChg>
        <pc:picChg chg="add mod ord">
          <ac:chgData name="Sathish Komire" userId="S::sk1648@usnh.edu::4e5ad548-155b-41f9-a0e4-45642e9a5eb3" providerId="AD" clId="Web-{71CED183-CD13-361B-E686-8CB8F52B9AB5}" dt="2023-10-19T06:07:20.617" v="22"/>
          <ac:picMkLst>
            <pc:docMk/>
            <pc:sldMk cId="630179179" sldId="273"/>
            <ac:picMk id="4" creationId="{48B98F41-1C12-BECA-D5E2-0B9A456E88E7}"/>
          </ac:picMkLst>
        </pc:picChg>
      </pc:sldChg>
      <pc:sldChg chg="addSp delSp modSp new mod setBg">
        <pc:chgData name="Sathish Komire" userId="S::sk1648@usnh.edu::4e5ad548-155b-41f9-a0e4-45642e9a5eb3" providerId="AD" clId="Web-{71CED183-CD13-361B-E686-8CB8F52B9AB5}" dt="2023-10-19T06:26:08.896" v="55" actId="20577"/>
        <pc:sldMkLst>
          <pc:docMk/>
          <pc:sldMk cId="1397253076" sldId="274"/>
        </pc:sldMkLst>
        <pc:spChg chg="mod">
          <ac:chgData name="Sathish Komire" userId="S::sk1648@usnh.edu::4e5ad548-155b-41f9-a0e4-45642e9a5eb3" providerId="AD" clId="Web-{71CED183-CD13-361B-E686-8CB8F52B9AB5}" dt="2023-10-19T06:24:35.062" v="49"/>
          <ac:spMkLst>
            <pc:docMk/>
            <pc:sldMk cId="1397253076" sldId="274"/>
            <ac:spMk id="2" creationId="{300017CA-ACC3-5D11-45AF-5B295FBF154B}"/>
          </ac:spMkLst>
        </pc:spChg>
        <pc:spChg chg="del">
          <ac:chgData name="Sathish Komire" userId="S::sk1648@usnh.edu::4e5ad548-155b-41f9-a0e4-45642e9a5eb3" providerId="AD" clId="Web-{71CED183-CD13-361B-E686-8CB8F52B9AB5}" dt="2023-10-19T06:20:16.890" v="32"/>
          <ac:spMkLst>
            <pc:docMk/>
            <pc:sldMk cId="1397253076" sldId="274"/>
            <ac:spMk id="3" creationId="{BA88B7CC-5776-F130-A257-C9C827B7F375}"/>
          </ac:spMkLst>
        </pc:spChg>
        <pc:spChg chg="add del mod">
          <ac:chgData name="Sathish Komire" userId="S::sk1648@usnh.edu::4e5ad548-155b-41f9-a0e4-45642e9a5eb3" providerId="AD" clId="Web-{71CED183-CD13-361B-E686-8CB8F52B9AB5}" dt="2023-10-19T06:22:12.834" v="34"/>
          <ac:spMkLst>
            <pc:docMk/>
            <pc:sldMk cId="1397253076" sldId="274"/>
            <ac:spMk id="6" creationId="{F38C4760-0493-6E66-68D5-527B337175F1}"/>
          </ac:spMkLst>
        </pc:spChg>
        <pc:spChg chg="add del mod">
          <ac:chgData name="Sathish Komire" userId="S::sk1648@usnh.edu::4e5ad548-155b-41f9-a0e4-45642e9a5eb3" providerId="AD" clId="Web-{71CED183-CD13-361B-E686-8CB8F52B9AB5}" dt="2023-10-19T06:24:35.062" v="49"/>
          <ac:spMkLst>
            <pc:docMk/>
            <pc:sldMk cId="1397253076" sldId="274"/>
            <ac:spMk id="8" creationId="{D6D6A7BE-E397-CD12-C5BC-73FEA9F992DC}"/>
          </ac:spMkLst>
        </pc:spChg>
        <pc:spChg chg="add mod">
          <ac:chgData name="Sathish Komire" userId="S::sk1648@usnh.edu::4e5ad548-155b-41f9-a0e4-45642e9a5eb3" providerId="AD" clId="Web-{71CED183-CD13-361B-E686-8CB8F52B9AB5}" dt="2023-10-19T06:26:08.896" v="55" actId="20577"/>
          <ac:spMkLst>
            <pc:docMk/>
            <pc:sldMk cId="1397253076" sldId="274"/>
            <ac:spMk id="11" creationId="{8FB4DE6A-C69E-F272-99B9-82F07DECBDF4}"/>
          </ac:spMkLst>
        </pc:spChg>
        <pc:spChg chg="add del">
          <ac:chgData name="Sathish Komire" userId="S::sk1648@usnh.edu::4e5ad548-155b-41f9-a0e4-45642e9a5eb3" providerId="AD" clId="Web-{71CED183-CD13-361B-E686-8CB8F52B9AB5}" dt="2023-10-19T06:24:35.062" v="49"/>
          <ac:spMkLst>
            <pc:docMk/>
            <pc:sldMk cId="1397253076" sldId="274"/>
            <ac:spMk id="14" creationId="{D009D6D5-DAC2-4A8B-A17A-E206B9012D09}"/>
          </ac:spMkLst>
        </pc:spChg>
        <pc:spChg chg="add">
          <ac:chgData name="Sathish Komire" userId="S::sk1648@usnh.edu::4e5ad548-155b-41f9-a0e4-45642e9a5eb3" providerId="AD" clId="Web-{71CED183-CD13-361B-E686-8CB8F52B9AB5}" dt="2023-10-19T06:24:35.062" v="49"/>
          <ac:spMkLst>
            <pc:docMk/>
            <pc:sldMk cId="1397253076" sldId="274"/>
            <ac:spMk id="19" creationId="{04812C46-200A-4DEB-A05E-3ED6C68C2387}"/>
          </ac:spMkLst>
        </pc:spChg>
        <pc:spChg chg="add">
          <ac:chgData name="Sathish Komire" userId="S::sk1648@usnh.edu::4e5ad548-155b-41f9-a0e4-45642e9a5eb3" providerId="AD" clId="Web-{71CED183-CD13-361B-E686-8CB8F52B9AB5}" dt="2023-10-19T06:24:35.062" v="49"/>
          <ac:spMkLst>
            <pc:docMk/>
            <pc:sldMk cId="1397253076" sldId="274"/>
            <ac:spMk id="21" creationId="{D1EA859B-E555-4109-94F3-6700E046E008}"/>
          </ac:spMkLst>
        </pc:spChg>
        <pc:picChg chg="add del mod ord">
          <ac:chgData name="Sathish Komire" userId="S::sk1648@usnh.edu::4e5ad548-155b-41f9-a0e4-45642e9a5eb3" providerId="AD" clId="Web-{71CED183-CD13-361B-E686-8CB8F52B9AB5}" dt="2023-10-19T06:22:11.631" v="33"/>
          <ac:picMkLst>
            <pc:docMk/>
            <pc:sldMk cId="1397253076" sldId="274"/>
            <ac:picMk id="4" creationId="{FC226E56-94AB-7871-FC95-0E65CAA74AEE}"/>
          </ac:picMkLst>
        </pc:picChg>
        <pc:picChg chg="add mod ord">
          <ac:chgData name="Sathish Komire" userId="S::sk1648@usnh.edu::4e5ad548-155b-41f9-a0e4-45642e9a5eb3" providerId="AD" clId="Web-{71CED183-CD13-361B-E686-8CB8F52B9AB5}" dt="2023-10-19T06:24:35.062" v="49"/>
          <ac:picMkLst>
            <pc:docMk/>
            <pc:sldMk cId="1397253076" sldId="274"/>
            <ac:picMk id="7" creationId="{A1CAB471-C550-DEE6-D0F0-480B5CE67548}"/>
          </ac:picMkLst>
        </pc:picChg>
      </pc:sldChg>
    </pc:docChg>
  </pc:docChgLst>
  <pc:docChgLst>
    <pc:chgData name="Agastya Valambatla" userId="S::av1215@usnh.edu::a73cbfd6-49e0-4541-aae1-ce14bbc8146b" providerId="AD" clId="Web-{4D4F7A8D-A57D-4775-B768-D62CB391BCC8}"/>
    <pc:docChg chg="addSld modSld">
      <pc:chgData name="Agastya Valambatla" userId="S::av1215@usnh.edu::a73cbfd6-49e0-4541-aae1-ce14bbc8146b" providerId="AD" clId="Web-{4D4F7A8D-A57D-4775-B768-D62CB391BCC8}" dt="2023-10-19T05:48:37.490" v="79" actId="20577"/>
      <pc:docMkLst>
        <pc:docMk/>
      </pc:docMkLst>
      <pc:sldChg chg="new">
        <pc:chgData name="Agastya Valambatla" userId="S::av1215@usnh.edu::a73cbfd6-49e0-4541-aae1-ce14bbc8146b" providerId="AD" clId="Web-{4D4F7A8D-A57D-4775-B768-D62CB391BCC8}" dt="2023-10-19T05:34:33.563" v="0"/>
        <pc:sldMkLst>
          <pc:docMk/>
          <pc:sldMk cId="1315800893" sldId="270"/>
        </pc:sldMkLst>
      </pc:sldChg>
      <pc:sldChg chg="delSp modSp new">
        <pc:chgData name="Agastya Valambatla" userId="S::av1215@usnh.edu::a73cbfd6-49e0-4541-aae1-ce14bbc8146b" providerId="AD" clId="Web-{4D4F7A8D-A57D-4775-B768-D62CB391BCC8}" dt="2023-10-19T05:48:37.490" v="79" actId="20577"/>
        <pc:sldMkLst>
          <pc:docMk/>
          <pc:sldMk cId="2207692966" sldId="271"/>
        </pc:sldMkLst>
        <pc:spChg chg="mod">
          <ac:chgData name="Agastya Valambatla" userId="S::av1215@usnh.edu::a73cbfd6-49e0-4541-aae1-ce14bbc8146b" providerId="AD" clId="Web-{4D4F7A8D-A57D-4775-B768-D62CB391BCC8}" dt="2023-10-19T05:48:37.490" v="79" actId="20577"/>
          <ac:spMkLst>
            <pc:docMk/>
            <pc:sldMk cId="2207692966" sldId="271"/>
            <ac:spMk id="2" creationId="{C8F685C5-827A-F1A1-8E27-8620B340DB48}"/>
          </ac:spMkLst>
        </pc:spChg>
        <pc:spChg chg="del">
          <ac:chgData name="Agastya Valambatla" userId="S::av1215@usnh.edu::a73cbfd6-49e0-4541-aae1-ce14bbc8146b" providerId="AD" clId="Web-{4D4F7A8D-A57D-4775-B768-D62CB391BCC8}" dt="2023-10-19T05:36:57.473" v="3"/>
          <ac:spMkLst>
            <pc:docMk/>
            <pc:sldMk cId="2207692966" sldId="271"/>
            <ac:spMk id="3" creationId="{B233F080-39A2-54EC-A02A-9047E130EECF}"/>
          </ac:spMkLst>
        </pc:spChg>
        <pc:graphicFrameChg chg="mod">
          <ac:chgData name="Agastya Valambatla" userId="S::av1215@usnh.edu::a73cbfd6-49e0-4541-aae1-ce14bbc8146b" providerId="AD" clId="Web-{4D4F7A8D-A57D-4775-B768-D62CB391BCC8}" dt="2023-10-19T05:37:42.599" v="6" actId="14100"/>
          <ac:graphicFrameMkLst>
            <pc:docMk/>
            <pc:sldMk cId="2207692966" sldId="271"/>
            <ac:graphicFrameMk id="4" creationId="{2BCC5941-7098-656A-1F6A-35ABEFCDCDD1}"/>
          </ac:graphicFrameMkLst>
        </pc:graphicFrameChg>
      </pc:sldChg>
    </pc:docChg>
  </pc:docChgLst>
  <pc:docChgLst>
    <pc:chgData name="Sathish Komire" userId="S::sk1648@usnh.edu::4e5ad548-155b-41f9-a0e4-45642e9a5eb3" providerId="AD" clId="Web-{39618CAE-144B-E9C9-E3D2-04F03C90A9C6}"/>
    <pc:docChg chg="modSld">
      <pc:chgData name="Sathish Komire" userId="S::sk1648@usnh.edu::4e5ad548-155b-41f9-a0e4-45642e9a5eb3" providerId="AD" clId="Web-{39618CAE-144B-E9C9-E3D2-04F03C90A9C6}" dt="2023-10-19T05:47:59.380" v="31" actId="20577"/>
      <pc:docMkLst>
        <pc:docMk/>
      </pc:docMkLst>
      <pc:sldChg chg="modSp">
        <pc:chgData name="Sathish Komire" userId="S::sk1648@usnh.edu::4e5ad548-155b-41f9-a0e4-45642e9a5eb3" providerId="AD" clId="Web-{39618CAE-144B-E9C9-E3D2-04F03C90A9C6}" dt="2023-10-19T05:47:59.380" v="31" actId="20577"/>
        <pc:sldMkLst>
          <pc:docMk/>
          <pc:sldMk cId="1315800893" sldId="270"/>
        </pc:sldMkLst>
        <pc:spChg chg="mod">
          <ac:chgData name="Sathish Komire" userId="S::sk1648@usnh.edu::4e5ad548-155b-41f9-a0e4-45642e9a5eb3" providerId="AD" clId="Web-{39618CAE-144B-E9C9-E3D2-04F03C90A9C6}" dt="2023-10-19T05:47:59.380" v="31" actId="20577"/>
          <ac:spMkLst>
            <pc:docMk/>
            <pc:sldMk cId="1315800893" sldId="270"/>
            <ac:spMk id="2" creationId="{1731DED8-C7C4-1001-BA6A-AF632DE19635}"/>
          </ac:spMkLst>
        </pc:spChg>
        <pc:picChg chg="mod">
          <ac:chgData name="Sathish Komire" userId="S::sk1648@usnh.edu::4e5ad548-155b-41f9-a0e4-45642e9a5eb3" providerId="AD" clId="Web-{39618CAE-144B-E9C9-E3D2-04F03C90A9C6}" dt="2023-10-19T05:47:07.627" v="1" actId="1076"/>
          <ac:picMkLst>
            <pc:docMk/>
            <pc:sldMk cId="1315800893" sldId="270"/>
            <ac:picMk id="7" creationId="{7D43DCF4-72D0-6517-877A-9A60436A1F3A}"/>
          </ac:picMkLst>
        </pc:picChg>
        <pc:picChg chg="mod">
          <ac:chgData name="Sathish Komire" userId="S::sk1648@usnh.edu::4e5ad548-155b-41f9-a0e4-45642e9a5eb3" providerId="AD" clId="Web-{39618CAE-144B-E9C9-E3D2-04F03C90A9C6}" dt="2023-10-19T05:47:03.376" v="0" actId="1076"/>
          <ac:picMkLst>
            <pc:docMk/>
            <pc:sldMk cId="1315800893" sldId="270"/>
            <ac:picMk id="9" creationId="{5F3A1183-E305-770C-214C-11A8E293D272}"/>
          </ac:picMkLst>
        </pc:picChg>
      </pc:sldChg>
    </pc:docChg>
  </pc:docChgLst>
  <pc:docChgLst>
    <pc:chgData name="Sathish Komire" userId="S::sk1648@usnh.edu::4e5ad548-155b-41f9-a0e4-45642e9a5eb3" providerId="AD" clId="Web-{BE2928F1-1269-6F45-2F54-4FC67294BA9F}"/>
    <pc:docChg chg="delSld modSld">
      <pc:chgData name="Sathish Komire" userId="S::sk1648@usnh.edu::4e5ad548-155b-41f9-a0e4-45642e9a5eb3" providerId="AD" clId="Web-{BE2928F1-1269-6F45-2F54-4FC67294BA9F}" dt="2023-10-19T06:47:48.989" v="27" actId="14100"/>
      <pc:docMkLst>
        <pc:docMk/>
      </pc:docMkLst>
      <pc:sldChg chg="addSp delSp modSp">
        <pc:chgData name="Sathish Komire" userId="S::sk1648@usnh.edu::4e5ad548-155b-41f9-a0e4-45642e9a5eb3" providerId="AD" clId="Web-{BE2928F1-1269-6F45-2F54-4FC67294BA9F}" dt="2023-10-19T06:38:41.832" v="21"/>
        <pc:sldMkLst>
          <pc:docMk/>
          <pc:sldMk cId="2692935313" sldId="257"/>
        </pc:sldMkLst>
        <pc:spChg chg="mod">
          <ac:chgData name="Sathish Komire" userId="S::sk1648@usnh.edu::4e5ad548-155b-41f9-a0e4-45642e9a5eb3" providerId="AD" clId="Web-{BE2928F1-1269-6F45-2F54-4FC67294BA9F}" dt="2023-10-19T06:38:31.175" v="19" actId="20577"/>
          <ac:spMkLst>
            <pc:docMk/>
            <pc:sldMk cId="2692935313" sldId="257"/>
            <ac:spMk id="5" creationId="{3BF2191D-4863-0A06-C88B-9129E3680359}"/>
          </ac:spMkLst>
        </pc:spChg>
        <pc:spChg chg="mod">
          <ac:chgData name="Sathish Komire" userId="S::sk1648@usnh.edu::4e5ad548-155b-41f9-a0e4-45642e9a5eb3" providerId="AD" clId="Web-{BE2928F1-1269-6F45-2F54-4FC67294BA9F}" dt="2023-10-19T06:38:27.034" v="18" actId="20577"/>
          <ac:spMkLst>
            <pc:docMk/>
            <pc:sldMk cId="2692935313" sldId="257"/>
            <ac:spMk id="6" creationId="{5B32258B-A4FF-D697-43EF-690267A8A845}"/>
          </ac:spMkLst>
        </pc:spChg>
        <pc:picChg chg="add del">
          <ac:chgData name="Sathish Komire" userId="S::sk1648@usnh.edu::4e5ad548-155b-41f9-a0e4-45642e9a5eb3" providerId="AD" clId="Web-{BE2928F1-1269-6F45-2F54-4FC67294BA9F}" dt="2023-10-19T06:38:41.832" v="21"/>
          <ac:picMkLst>
            <pc:docMk/>
            <pc:sldMk cId="2692935313" sldId="257"/>
            <ac:picMk id="7" creationId="{2A00214D-AC56-E0F7-40A9-7D79F7BA97F1}"/>
          </ac:picMkLst>
        </pc:picChg>
      </pc:sldChg>
      <pc:sldChg chg="modSp">
        <pc:chgData name="Sathish Komire" userId="S::sk1648@usnh.edu::4e5ad548-155b-41f9-a0e4-45642e9a5eb3" providerId="AD" clId="Web-{BE2928F1-1269-6F45-2F54-4FC67294BA9F}" dt="2023-10-19T06:39:42.773" v="22" actId="20577"/>
        <pc:sldMkLst>
          <pc:docMk/>
          <pc:sldMk cId="2675585842" sldId="260"/>
        </pc:sldMkLst>
        <pc:spChg chg="mod">
          <ac:chgData name="Sathish Komire" userId="S::sk1648@usnh.edu::4e5ad548-155b-41f9-a0e4-45642e9a5eb3" providerId="AD" clId="Web-{BE2928F1-1269-6F45-2F54-4FC67294BA9F}" dt="2023-10-19T06:39:42.773" v="22" actId="20577"/>
          <ac:spMkLst>
            <pc:docMk/>
            <pc:sldMk cId="2675585842" sldId="260"/>
            <ac:spMk id="2" creationId="{3AA0D957-9B8A-2F28-A4D6-71C2D9AC5F5B}"/>
          </ac:spMkLst>
        </pc:spChg>
      </pc:sldChg>
      <pc:sldChg chg="modSp">
        <pc:chgData name="Sathish Komire" userId="S::sk1648@usnh.edu::4e5ad548-155b-41f9-a0e4-45642e9a5eb3" providerId="AD" clId="Web-{BE2928F1-1269-6F45-2F54-4FC67294BA9F}" dt="2023-10-19T06:47:48.989" v="27" actId="14100"/>
        <pc:sldMkLst>
          <pc:docMk/>
          <pc:sldMk cId="2815859031" sldId="263"/>
        </pc:sldMkLst>
        <pc:picChg chg="mod">
          <ac:chgData name="Sathish Komire" userId="S::sk1648@usnh.edu::4e5ad548-155b-41f9-a0e4-45642e9a5eb3" providerId="AD" clId="Web-{BE2928F1-1269-6F45-2F54-4FC67294BA9F}" dt="2023-10-19T06:47:48.989" v="27" actId="14100"/>
          <ac:picMkLst>
            <pc:docMk/>
            <pc:sldMk cId="2815859031" sldId="263"/>
            <ac:picMk id="4" creationId="{C32950F8-6076-8252-0327-060E92C1CCB3}"/>
          </ac:picMkLst>
        </pc:picChg>
        <pc:picChg chg="mod">
          <ac:chgData name="Sathish Komire" userId="S::sk1648@usnh.edu::4e5ad548-155b-41f9-a0e4-45642e9a5eb3" providerId="AD" clId="Web-{BE2928F1-1269-6F45-2F54-4FC67294BA9F}" dt="2023-10-19T06:47:43.176" v="26" actId="14100"/>
          <ac:picMkLst>
            <pc:docMk/>
            <pc:sldMk cId="2815859031" sldId="263"/>
            <ac:picMk id="7" creationId="{70043EFC-5CE1-F87D-9CAB-02E0748005EF}"/>
          </ac:picMkLst>
        </pc:picChg>
      </pc:sldChg>
      <pc:sldChg chg="del">
        <pc:chgData name="Sathish Komire" userId="S::sk1648@usnh.edu::4e5ad548-155b-41f9-a0e4-45642e9a5eb3" providerId="AD" clId="Web-{BE2928F1-1269-6F45-2F54-4FC67294BA9F}" dt="2023-10-19T06:42:50.034" v="23"/>
        <pc:sldMkLst>
          <pc:docMk/>
          <pc:sldMk cId="2315184940" sldId="264"/>
        </pc:sldMkLst>
      </pc:sldChg>
    </pc:docChg>
  </pc:docChgLst>
  <pc:docChgLst>
    <pc:chgData name="Sathish Komire" userId="S::sk1648@usnh.edu::4e5ad548-155b-41f9-a0e4-45642e9a5eb3" providerId="AD" clId="Web-{F08352C2-A571-30AB-7305-0ABD2161D9A1}"/>
    <pc:docChg chg="addSld delSld modSld sldOrd">
      <pc:chgData name="Sathish Komire" userId="S::sk1648@usnh.edu::4e5ad548-155b-41f9-a0e4-45642e9a5eb3" providerId="AD" clId="Web-{F08352C2-A571-30AB-7305-0ABD2161D9A1}" dt="2023-10-19T05:39:39.413" v="199" actId="1076"/>
      <pc:docMkLst>
        <pc:docMk/>
      </pc:docMkLst>
      <pc:sldChg chg="ord">
        <pc:chgData name="Sathish Komire" userId="S::sk1648@usnh.edu::4e5ad548-155b-41f9-a0e4-45642e9a5eb3" providerId="AD" clId="Web-{F08352C2-A571-30AB-7305-0ABD2161D9A1}" dt="2023-10-19T05:34:33.748" v="144"/>
        <pc:sldMkLst>
          <pc:docMk/>
          <pc:sldMk cId="2980074344" sldId="259"/>
        </pc:sldMkLst>
      </pc:sldChg>
      <pc:sldChg chg="del">
        <pc:chgData name="Sathish Komire" userId="S::sk1648@usnh.edu::4e5ad548-155b-41f9-a0e4-45642e9a5eb3" providerId="AD" clId="Web-{F08352C2-A571-30AB-7305-0ABD2161D9A1}" dt="2023-10-19T05:30:10.427" v="143"/>
        <pc:sldMkLst>
          <pc:docMk/>
          <pc:sldMk cId="2261128979" sldId="262"/>
        </pc:sldMkLst>
      </pc:sldChg>
      <pc:sldChg chg="addSp delSp modSp add ord replId">
        <pc:chgData name="Sathish Komire" userId="S::sk1648@usnh.edu::4e5ad548-155b-41f9-a0e4-45642e9a5eb3" providerId="AD" clId="Web-{F08352C2-A571-30AB-7305-0ABD2161D9A1}" dt="2023-10-19T05:16:09.636" v="47" actId="1076"/>
        <pc:sldMkLst>
          <pc:docMk/>
          <pc:sldMk cId="1858778438" sldId="267"/>
        </pc:sldMkLst>
        <pc:spChg chg="mod">
          <ac:chgData name="Sathish Komire" userId="S::sk1648@usnh.edu::4e5ad548-155b-41f9-a0e4-45642e9a5eb3" providerId="AD" clId="Web-{F08352C2-A571-30AB-7305-0ABD2161D9A1}" dt="2023-10-19T05:13:56.225" v="39" actId="20577"/>
          <ac:spMkLst>
            <pc:docMk/>
            <pc:sldMk cId="1858778438" sldId="267"/>
            <ac:spMk id="2" creationId="{5792CD62-513F-1533-A0CB-3B46F48366A9}"/>
          </ac:spMkLst>
        </pc:spChg>
        <pc:spChg chg="add del mod">
          <ac:chgData name="Sathish Komire" userId="S::sk1648@usnh.edu::4e5ad548-155b-41f9-a0e4-45642e9a5eb3" providerId="AD" clId="Web-{F08352C2-A571-30AB-7305-0ABD2161D9A1}" dt="2023-10-19T05:15:11.727" v="42"/>
          <ac:spMkLst>
            <pc:docMk/>
            <pc:sldMk cId="1858778438" sldId="267"/>
            <ac:spMk id="5" creationId="{EA99481A-5F37-4C94-2D51-0489809BC14C}"/>
          </ac:spMkLst>
        </pc:spChg>
        <pc:picChg chg="del">
          <ac:chgData name="Sathish Komire" userId="S::sk1648@usnh.edu::4e5ad548-155b-41f9-a0e4-45642e9a5eb3" providerId="AD" clId="Web-{F08352C2-A571-30AB-7305-0ABD2161D9A1}" dt="2023-10-19T05:13:58.928" v="40"/>
          <ac:picMkLst>
            <pc:docMk/>
            <pc:sldMk cId="1858778438" sldId="267"/>
            <ac:picMk id="4" creationId="{C32950F8-6076-8252-0327-060E92C1CCB3}"/>
          </ac:picMkLst>
        </pc:picChg>
        <pc:picChg chg="add mod ord">
          <ac:chgData name="Sathish Komire" userId="S::sk1648@usnh.edu::4e5ad548-155b-41f9-a0e4-45642e9a5eb3" providerId="AD" clId="Web-{F08352C2-A571-30AB-7305-0ABD2161D9A1}" dt="2023-10-19T05:16:09.636" v="47" actId="1076"/>
          <ac:picMkLst>
            <pc:docMk/>
            <pc:sldMk cId="1858778438" sldId="267"/>
            <ac:picMk id="6" creationId="{A720C80E-21BF-9B79-6B08-878173B6D83E}"/>
          </ac:picMkLst>
        </pc:picChg>
        <pc:picChg chg="del">
          <ac:chgData name="Sathish Komire" userId="S::sk1648@usnh.edu::4e5ad548-155b-41f9-a0e4-45642e9a5eb3" providerId="AD" clId="Web-{F08352C2-A571-30AB-7305-0ABD2161D9A1}" dt="2023-10-19T05:14:01.788" v="41"/>
          <ac:picMkLst>
            <pc:docMk/>
            <pc:sldMk cId="1858778438" sldId="267"/>
            <ac:picMk id="7" creationId="{70043EFC-5CE1-F87D-9CAB-02E0748005EF}"/>
          </ac:picMkLst>
        </pc:picChg>
        <pc:picChg chg="add del mod">
          <ac:chgData name="Sathish Komire" userId="S::sk1648@usnh.edu::4e5ad548-155b-41f9-a0e4-45642e9a5eb3" providerId="AD" clId="Web-{F08352C2-A571-30AB-7305-0ABD2161D9A1}" dt="2023-10-19T05:16:00.901" v="45"/>
          <ac:picMkLst>
            <pc:docMk/>
            <pc:sldMk cId="1858778438" sldId="267"/>
            <ac:picMk id="8" creationId="{CA07DC55-BE63-CB65-D127-003B606200D3}"/>
          </ac:picMkLst>
        </pc:picChg>
      </pc:sldChg>
      <pc:sldChg chg="addSp delSp modSp add replId">
        <pc:chgData name="Sathish Komire" userId="S::sk1648@usnh.edu::4e5ad548-155b-41f9-a0e4-45642e9a5eb3" providerId="AD" clId="Web-{F08352C2-A571-30AB-7305-0ABD2161D9A1}" dt="2023-10-19T05:18:11.671" v="92" actId="14100"/>
        <pc:sldMkLst>
          <pc:docMk/>
          <pc:sldMk cId="466976648" sldId="268"/>
        </pc:sldMkLst>
        <pc:spChg chg="mod">
          <ac:chgData name="Sathish Komire" userId="S::sk1648@usnh.edu::4e5ad548-155b-41f9-a0e4-45642e9a5eb3" providerId="AD" clId="Web-{F08352C2-A571-30AB-7305-0ABD2161D9A1}" dt="2023-10-19T05:16:48.715" v="80" actId="20577"/>
          <ac:spMkLst>
            <pc:docMk/>
            <pc:sldMk cId="466976648" sldId="268"/>
            <ac:spMk id="2" creationId="{5792CD62-513F-1533-A0CB-3B46F48366A9}"/>
          </ac:spMkLst>
        </pc:spChg>
        <pc:spChg chg="add del mod">
          <ac:chgData name="Sathish Komire" userId="S::sk1648@usnh.edu::4e5ad548-155b-41f9-a0e4-45642e9a5eb3" providerId="AD" clId="Web-{F08352C2-A571-30AB-7305-0ABD2161D9A1}" dt="2023-10-19T05:17:03.340" v="81"/>
          <ac:spMkLst>
            <pc:docMk/>
            <pc:sldMk cId="466976648" sldId="268"/>
            <ac:spMk id="4" creationId="{E3DA61F1-FA2A-E6D8-83F2-833F2EB38EE6}"/>
          </ac:spMkLst>
        </pc:spChg>
        <pc:picChg chg="add mod ord">
          <ac:chgData name="Sathish Komire" userId="S::sk1648@usnh.edu::4e5ad548-155b-41f9-a0e4-45642e9a5eb3" providerId="AD" clId="Web-{F08352C2-A571-30AB-7305-0ABD2161D9A1}" dt="2023-10-19T05:17:19.481" v="85" actId="1076"/>
          <ac:picMkLst>
            <pc:docMk/>
            <pc:sldMk cId="466976648" sldId="268"/>
            <ac:picMk id="5" creationId="{CDA667E1-230D-DCDD-0F12-D21C7117B87F}"/>
          </ac:picMkLst>
        </pc:picChg>
        <pc:picChg chg="del">
          <ac:chgData name="Sathish Komire" userId="S::sk1648@usnh.edu::4e5ad548-155b-41f9-a0e4-45642e9a5eb3" providerId="AD" clId="Web-{F08352C2-A571-30AB-7305-0ABD2161D9A1}" dt="2023-10-19T05:16:30.042" v="49"/>
          <ac:picMkLst>
            <pc:docMk/>
            <pc:sldMk cId="466976648" sldId="268"/>
            <ac:picMk id="6" creationId="{A720C80E-21BF-9B79-6B08-878173B6D83E}"/>
          </ac:picMkLst>
        </pc:picChg>
        <pc:picChg chg="add mod">
          <ac:chgData name="Sathish Komire" userId="S::sk1648@usnh.edu::4e5ad548-155b-41f9-a0e4-45642e9a5eb3" providerId="AD" clId="Web-{F08352C2-A571-30AB-7305-0ABD2161D9A1}" dt="2023-10-19T05:18:11.671" v="92" actId="14100"/>
          <ac:picMkLst>
            <pc:docMk/>
            <pc:sldMk cId="466976648" sldId="268"/>
            <ac:picMk id="7" creationId="{27554D54-CDE0-2F20-9F62-5BFC2EACF1DE}"/>
          </ac:picMkLst>
        </pc:picChg>
      </pc:sldChg>
      <pc:sldChg chg="addSp delSp modSp add ord replId">
        <pc:chgData name="Sathish Komire" userId="S::sk1648@usnh.edu::4e5ad548-155b-41f9-a0e4-45642e9a5eb3" providerId="AD" clId="Web-{F08352C2-A571-30AB-7305-0ABD2161D9A1}" dt="2023-10-19T05:24:58.667" v="142"/>
        <pc:sldMkLst>
          <pc:docMk/>
          <pc:sldMk cId="560282722" sldId="269"/>
        </pc:sldMkLst>
        <pc:spChg chg="mod">
          <ac:chgData name="Sathish Komire" userId="S::sk1648@usnh.edu::4e5ad548-155b-41f9-a0e4-45642e9a5eb3" providerId="AD" clId="Web-{F08352C2-A571-30AB-7305-0ABD2161D9A1}" dt="2023-10-19T05:19:41.923" v="117" actId="20577"/>
          <ac:spMkLst>
            <pc:docMk/>
            <pc:sldMk cId="560282722" sldId="269"/>
            <ac:spMk id="2" creationId="{5792CD62-513F-1533-A0CB-3B46F48366A9}"/>
          </ac:spMkLst>
        </pc:spChg>
        <pc:spChg chg="add del mod">
          <ac:chgData name="Sathish Komire" userId="S::sk1648@usnh.edu::4e5ad548-155b-41f9-a0e4-45642e9a5eb3" providerId="AD" clId="Web-{F08352C2-A571-30AB-7305-0ABD2161D9A1}" dt="2023-10-19T05:20:22.909" v="120"/>
          <ac:spMkLst>
            <pc:docMk/>
            <pc:sldMk cId="560282722" sldId="269"/>
            <ac:spMk id="5" creationId="{6F75C171-98C6-8BCE-143C-AFF0F980F617}"/>
          </ac:spMkLst>
        </pc:spChg>
        <pc:picChg chg="del">
          <ac:chgData name="Sathish Komire" userId="S::sk1648@usnh.edu::4e5ad548-155b-41f9-a0e4-45642e9a5eb3" providerId="AD" clId="Web-{F08352C2-A571-30AB-7305-0ABD2161D9A1}" dt="2023-10-19T05:19:44.798" v="118"/>
          <ac:picMkLst>
            <pc:docMk/>
            <pc:sldMk cId="560282722" sldId="269"/>
            <ac:picMk id="4" creationId="{C32950F8-6076-8252-0327-060E92C1CCB3}"/>
          </ac:picMkLst>
        </pc:picChg>
        <pc:picChg chg="add mod ord">
          <ac:chgData name="Sathish Komire" userId="S::sk1648@usnh.edu::4e5ad548-155b-41f9-a0e4-45642e9a5eb3" providerId="AD" clId="Web-{F08352C2-A571-30AB-7305-0ABD2161D9A1}" dt="2023-10-19T05:22:51.445" v="139" actId="1076"/>
          <ac:picMkLst>
            <pc:docMk/>
            <pc:sldMk cId="560282722" sldId="269"/>
            <ac:picMk id="6" creationId="{ADC70704-60B4-B476-DB2D-249C5A35486A}"/>
          </ac:picMkLst>
        </pc:picChg>
        <pc:picChg chg="del">
          <ac:chgData name="Sathish Komire" userId="S::sk1648@usnh.edu::4e5ad548-155b-41f9-a0e4-45642e9a5eb3" providerId="AD" clId="Web-{F08352C2-A571-30AB-7305-0ABD2161D9A1}" dt="2023-10-19T05:19:50.080" v="119"/>
          <ac:picMkLst>
            <pc:docMk/>
            <pc:sldMk cId="560282722" sldId="269"/>
            <ac:picMk id="7" creationId="{70043EFC-5CE1-F87D-9CAB-02E0748005EF}"/>
          </ac:picMkLst>
        </pc:picChg>
        <pc:picChg chg="add mod">
          <ac:chgData name="Sathish Komire" userId="S::sk1648@usnh.edu::4e5ad548-155b-41f9-a0e4-45642e9a5eb3" providerId="AD" clId="Web-{F08352C2-A571-30AB-7305-0ABD2161D9A1}" dt="2023-10-19T05:23:16.742" v="141" actId="14100"/>
          <ac:picMkLst>
            <pc:docMk/>
            <pc:sldMk cId="560282722" sldId="269"/>
            <ac:picMk id="8" creationId="{D305E2BE-E8FC-0F5B-B3AE-5744D1DFA9E7}"/>
          </ac:picMkLst>
        </pc:picChg>
      </pc:sldChg>
      <pc:sldChg chg="addSp delSp modSp">
        <pc:chgData name="Sathish Komire" userId="S::sk1648@usnh.edu::4e5ad548-155b-41f9-a0e4-45642e9a5eb3" providerId="AD" clId="Web-{F08352C2-A571-30AB-7305-0ABD2161D9A1}" dt="2023-10-19T05:39:39.413" v="199" actId="1076"/>
        <pc:sldMkLst>
          <pc:docMk/>
          <pc:sldMk cId="1315800893" sldId="270"/>
        </pc:sldMkLst>
        <pc:spChg chg="mod">
          <ac:chgData name="Sathish Komire" userId="S::sk1648@usnh.edu::4e5ad548-155b-41f9-a0e4-45642e9a5eb3" providerId="AD" clId="Web-{F08352C2-A571-30AB-7305-0ABD2161D9A1}" dt="2023-10-19T05:35:56.750" v="159" actId="20577"/>
          <ac:spMkLst>
            <pc:docMk/>
            <pc:sldMk cId="1315800893" sldId="270"/>
            <ac:spMk id="2" creationId="{1731DED8-C7C4-1001-BA6A-AF632DE19635}"/>
          </ac:spMkLst>
        </pc:spChg>
        <pc:spChg chg="del mod">
          <ac:chgData name="Sathish Komire" userId="S::sk1648@usnh.edu::4e5ad548-155b-41f9-a0e4-45642e9a5eb3" providerId="AD" clId="Web-{F08352C2-A571-30AB-7305-0ABD2161D9A1}" dt="2023-10-19T05:39:35.273" v="198"/>
          <ac:spMkLst>
            <pc:docMk/>
            <pc:sldMk cId="1315800893" sldId="270"/>
            <ac:spMk id="3" creationId="{17A25B7E-B70D-87B9-5DE6-69B344C07F74}"/>
          </ac:spMkLst>
        </pc:spChg>
        <pc:picChg chg="add mod ord">
          <ac:chgData name="Sathish Komire" userId="S::sk1648@usnh.edu::4e5ad548-155b-41f9-a0e4-45642e9a5eb3" providerId="AD" clId="Web-{F08352C2-A571-30AB-7305-0ABD2161D9A1}" dt="2023-10-19T05:39:39.413" v="199" actId="1076"/>
          <ac:picMkLst>
            <pc:docMk/>
            <pc:sldMk cId="1315800893" sldId="270"/>
            <ac:picMk id="4" creationId="{3F4EBE46-50BE-8D5D-7D2C-E19FE10D7D2A}"/>
          </ac:picMkLst>
        </pc:picChg>
      </pc:sldChg>
    </pc:docChg>
  </pc:docChgLst>
  <pc:docChgLst>
    <pc:chgData name="Sathish Komire" userId="S::sk1648@usnh.edu::4e5ad548-155b-41f9-a0e4-45642e9a5eb3" providerId="AD" clId="Web-{EDB894C6-2596-CD23-8AEF-57BA14D869CC}"/>
    <pc:docChg chg="modSld">
      <pc:chgData name="Sathish Komire" userId="S::sk1648@usnh.edu::4e5ad548-155b-41f9-a0e4-45642e9a5eb3" providerId="AD" clId="Web-{EDB894C6-2596-CD23-8AEF-57BA14D869CC}" dt="2023-10-19T21:48:08.641" v="2" actId="20577"/>
      <pc:docMkLst>
        <pc:docMk/>
      </pc:docMkLst>
      <pc:sldChg chg="modSp">
        <pc:chgData name="Sathish Komire" userId="S::sk1648@usnh.edu::4e5ad548-155b-41f9-a0e4-45642e9a5eb3" providerId="AD" clId="Web-{EDB894C6-2596-CD23-8AEF-57BA14D869CC}" dt="2023-10-19T21:48:08.641" v="2" actId="20577"/>
        <pc:sldMkLst>
          <pc:docMk/>
          <pc:sldMk cId="2980074344" sldId="259"/>
        </pc:sldMkLst>
        <pc:spChg chg="mod">
          <ac:chgData name="Sathish Komire" userId="S::sk1648@usnh.edu::4e5ad548-155b-41f9-a0e4-45642e9a5eb3" providerId="AD" clId="Web-{EDB894C6-2596-CD23-8AEF-57BA14D869CC}" dt="2023-10-19T21:48:08.641" v="2" actId="20577"/>
          <ac:spMkLst>
            <pc:docMk/>
            <pc:sldMk cId="2980074344" sldId="259"/>
            <ac:spMk id="11" creationId="{BB884F6D-8267-D9BB-EF76-3ED381731C24}"/>
          </ac:spMkLst>
        </pc:spChg>
      </pc:sldChg>
    </pc:docChg>
  </pc:docChgLst>
  <pc:docChgLst>
    <pc:chgData name="Akhil Kumar Rayavarapu" userId="S::ar1622@usnh.edu::35620629-8636-4b2d-8361-6d9243cb67f0" providerId="AD" clId="Web-{8653864B-08D9-33E6-B9F4-1823E461DA42}"/>
    <pc:docChg chg="addSld delSld modSld">
      <pc:chgData name="Akhil Kumar Rayavarapu" userId="S::ar1622@usnh.edu::35620629-8636-4b2d-8361-6d9243cb67f0" providerId="AD" clId="Web-{8653864B-08D9-33E6-B9F4-1823E461DA42}" dt="2023-10-19T05:48:31.463" v="212" actId="20577"/>
      <pc:docMkLst>
        <pc:docMk/>
      </pc:docMkLst>
      <pc:sldChg chg="addSp delSp modSp">
        <pc:chgData name="Akhil Kumar Rayavarapu" userId="S::ar1622@usnh.edu::35620629-8636-4b2d-8361-6d9243cb67f0" providerId="AD" clId="Web-{8653864B-08D9-33E6-B9F4-1823E461DA42}" dt="2023-10-19T05:46:35.366" v="196" actId="1076"/>
        <pc:sldMkLst>
          <pc:docMk/>
          <pc:sldMk cId="1315800893" sldId="270"/>
        </pc:sldMkLst>
        <pc:spChg chg="mod">
          <ac:chgData name="Akhil Kumar Rayavarapu" userId="S::ar1622@usnh.edu::35620629-8636-4b2d-8361-6d9243cb67f0" providerId="AD" clId="Web-{8653864B-08D9-33E6-B9F4-1823E461DA42}" dt="2023-10-19T05:44:20.425" v="140" actId="20577"/>
          <ac:spMkLst>
            <pc:docMk/>
            <pc:sldMk cId="1315800893" sldId="270"/>
            <ac:spMk id="2" creationId="{1731DED8-C7C4-1001-BA6A-AF632DE19635}"/>
          </ac:spMkLst>
        </pc:spChg>
        <pc:spChg chg="add mod">
          <ac:chgData name="Akhil Kumar Rayavarapu" userId="S::ar1622@usnh.edu::35620629-8636-4b2d-8361-6d9243cb67f0" providerId="AD" clId="Web-{8653864B-08D9-33E6-B9F4-1823E461DA42}" dt="2023-10-19T05:42:23.172" v="98" actId="20577"/>
          <ac:spMkLst>
            <pc:docMk/>
            <pc:sldMk cId="1315800893" sldId="270"/>
            <ac:spMk id="6" creationId="{1AD81559-A071-E8C9-5D18-63BCFCD7E421}"/>
          </ac:spMkLst>
        </pc:spChg>
        <pc:spChg chg="add del mod">
          <ac:chgData name="Akhil Kumar Rayavarapu" userId="S::ar1622@usnh.edu::35620629-8636-4b2d-8361-6d9243cb67f0" providerId="AD" clId="Web-{8653864B-08D9-33E6-B9F4-1823E461DA42}" dt="2023-10-19T05:45:28.240" v="184"/>
          <ac:spMkLst>
            <pc:docMk/>
            <pc:sldMk cId="1315800893" sldId="270"/>
            <ac:spMk id="10" creationId="{06270361-8E2A-A8A1-C322-8DFFF59603CA}"/>
          </ac:spMkLst>
        </pc:spChg>
        <pc:picChg chg="del">
          <ac:chgData name="Akhil Kumar Rayavarapu" userId="S::ar1622@usnh.edu::35620629-8636-4b2d-8361-6d9243cb67f0" providerId="AD" clId="Web-{8653864B-08D9-33E6-B9F4-1823E461DA42}" dt="2023-10-19T05:40:02.028" v="0"/>
          <ac:picMkLst>
            <pc:docMk/>
            <pc:sldMk cId="1315800893" sldId="270"/>
            <ac:picMk id="4" creationId="{3F4EBE46-50BE-8D5D-7D2C-E19FE10D7D2A}"/>
          </ac:picMkLst>
        </pc:picChg>
        <pc:picChg chg="add mod">
          <ac:chgData name="Akhil Kumar Rayavarapu" userId="S::ar1622@usnh.edu::35620629-8636-4b2d-8361-6d9243cb67f0" providerId="AD" clId="Web-{8653864B-08D9-33E6-B9F4-1823E461DA42}" dt="2023-10-19T05:46:26.882" v="195" actId="1076"/>
          <ac:picMkLst>
            <pc:docMk/>
            <pc:sldMk cId="1315800893" sldId="270"/>
            <ac:picMk id="7" creationId="{7D43DCF4-72D0-6517-877A-9A60436A1F3A}"/>
          </ac:picMkLst>
        </pc:picChg>
        <pc:picChg chg="add mod">
          <ac:chgData name="Akhil Kumar Rayavarapu" userId="S::ar1622@usnh.edu::35620629-8636-4b2d-8361-6d9243cb67f0" providerId="AD" clId="Web-{8653864B-08D9-33E6-B9F4-1823E461DA42}" dt="2023-10-19T05:45:50.631" v="189" actId="1076"/>
          <ac:picMkLst>
            <pc:docMk/>
            <pc:sldMk cId="1315800893" sldId="270"/>
            <ac:picMk id="8" creationId="{37EAFD0C-081F-2C2B-2E93-6D55539CE3C5}"/>
          </ac:picMkLst>
        </pc:picChg>
        <pc:picChg chg="add mod">
          <ac:chgData name="Akhil Kumar Rayavarapu" userId="S::ar1622@usnh.edu::35620629-8636-4b2d-8361-6d9243cb67f0" providerId="AD" clId="Web-{8653864B-08D9-33E6-B9F4-1823E461DA42}" dt="2023-10-19T05:46:35.366" v="196" actId="1076"/>
          <ac:picMkLst>
            <pc:docMk/>
            <pc:sldMk cId="1315800893" sldId="270"/>
            <ac:picMk id="9" creationId="{5F3A1183-E305-770C-214C-11A8E293D272}"/>
          </ac:picMkLst>
        </pc:picChg>
      </pc:sldChg>
      <pc:sldChg chg="modSp new">
        <pc:chgData name="Akhil Kumar Rayavarapu" userId="S::ar1622@usnh.edu::35620629-8636-4b2d-8361-6d9243cb67f0" providerId="AD" clId="Web-{8653864B-08D9-33E6-B9F4-1823E461DA42}" dt="2023-10-19T05:48:31.463" v="212" actId="20577"/>
        <pc:sldMkLst>
          <pc:docMk/>
          <pc:sldMk cId="222021601" sldId="272"/>
        </pc:sldMkLst>
        <pc:spChg chg="mod">
          <ac:chgData name="Akhil Kumar Rayavarapu" userId="S::ar1622@usnh.edu::35620629-8636-4b2d-8361-6d9243cb67f0" providerId="AD" clId="Web-{8653864B-08D9-33E6-B9F4-1823E461DA42}" dt="2023-10-19T05:48:15.462" v="209" actId="20577"/>
          <ac:spMkLst>
            <pc:docMk/>
            <pc:sldMk cId="222021601" sldId="272"/>
            <ac:spMk id="2" creationId="{5BBF6AE1-E14A-A9B2-1524-6508850435FD}"/>
          </ac:spMkLst>
        </pc:spChg>
        <pc:spChg chg="mod">
          <ac:chgData name="Akhil Kumar Rayavarapu" userId="S::ar1622@usnh.edu::35620629-8636-4b2d-8361-6d9243cb67f0" providerId="AD" clId="Web-{8653864B-08D9-33E6-B9F4-1823E461DA42}" dt="2023-10-19T05:48:31.463" v="212" actId="20577"/>
          <ac:spMkLst>
            <pc:docMk/>
            <pc:sldMk cId="222021601" sldId="272"/>
            <ac:spMk id="3" creationId="{F4511162-2870-4156-F23E-148CEA2AE228}"/>
          </ac:spMkLst>
        </pc:spChg>
      </pc:sldChg>
      <pc:sldChg chg="add del replId">
        <pc:chgData name="Akhil Kumar Rayavarapu" userId="S::ar1622@usnh.edu::35620629-8636-4b2d-8361-6d9243cb67f0" providerId="AD" clId="Web-{8653864B-08D9-33E6-B9F4-1823E461DA42}" dt="2023-10-19T05:40:09.325" v="2"/>
        <pc:sldMkLst>
          <pc:docMk/>
          <pc:sldMk cId="1576389879" sldId="272"/>
        </pc:sldMkLst>
      </pc:sldChg>
    </pc:docChg>
  </pc:docChgLst>
  <pc:docChgLst>
    <pc:chgData name="Akhil Kumar Rayavarapu" userId="S::ar1622@usnh.edu::35620629-8636-4b2d-8361-6d9243cb67f0" providerId="AD" clId="Web-{ED08EF6C-1836-4422-8BEC-8E35FFD8FCB0}"/>
    <pc:docChg chg="modSld">
      <pc:chgData name="Akhil Kumar Rayavarapu" userId="S::ar1622@usnh.edu::35620629-8636-4b2d-8361-6d9243cb67f0" providerId="AD" clId="Web-{ED08EF6C-1836-4422-8BEC-8E35FFD8FCB0}" dt="2023-10-19T18:01:46.692" v="3"/>
      <pc:docMkLst>
        <pc:docMk/>
      </pc:docMkLst>
      <pc:sldChg chg="addSp delSp">
        <pc:chgData name="Akhil Kumar Rayavarapu" userId="S::ar1622@usnh.edu::35620629-8636-4b2d-8361-6d9243cb67f0" providerId="AD" clId="Web-{ED08EF6C-1836-4422-8BEC-8E35FFD8FCB0}" dt="2023-10-19T18:01:46.692" v="3"/>
        <pc:sldMkLst>
          <pc:docMk/>
          <pc:sldMk cId="2980074344" sldId="259"/>
        </pc:sldMkLst>
        <pc:spChg chg="add del">
          <ac:chgData name="Akhil Kumar Rayavarapu" userId="S::ar1622@usnh.edu::35620629-8636-4b2d-8361-6d9243cb67f0" providerId="AD" clId="Web-{ED08EF6C-1836-4422-8BEC-8E35FFD8FCB0}" dt="2023-10-19T18:01:46.692" v="3"/>
          <ac:spMkLst>
            <pc:docMk/>
            <pc:sldMk cId="2980074344" sldId="259"/>
            <ac:spMk id="5" creationId="{08E28883-F5C8-90AA-F9C3-D745C8FC166B}"/>
          </ac:spMkLst>
        </pc:spChg>
        <pc:spChg chg="add del">
          <ac:chgData name="Akhil Kumar Rayavarapu" userId="S::ar1622@usnh.edu::35620629-8636-4b2d-8361-6d9243cb67f0" providerId="AD" clId="Web-{ED08EF6C-1836-4422-8BEC-8E35FFD8FCB0}" dt="2023-10-19T18:01:45.739" v="2"/>
          <ac:spMkLst>
            <pc:docMk/>
            <pc:sldMk cId="2980074344" sldId="259"/>
            <ac:spMk id="7" creationId="{D768017E-3603-35FB-6591-9B7693FBB15B}"/>
          </ac:spMkLst>
        </pc:sp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sv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svg"/><Relationship Id="rId4" Type="http://schemas.openxmlformats.org/officeDocument/2006/relationships/image" Target="../media/image11.svg"/><Relationship Id="rId9" Type="http://schemas.openxmlformats.org/officeDocument/2006/relationships/image" Target="../media/image16.pn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3" Type="http://schemas.openxmlformats.org/officeDocument/2006/relationships/image" Target="../media/image38.png"/><Relationship Id="rId7" Type="http://schemas.openxmlformats.org/officeDocument/2006/relationships/image" Target="../media/image4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39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sv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svg"/><Relationship Id="rId4" Type="http://schemas.openxmlformats.org/officeDocument/2006/relationships/image" Target="../media/image11.svg"/><Relationship Id="rId9" Type="http://schemas.openxmlformats.org/officeDocument/2006/relationships/image" Target="../media/image16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3" Type="http://schemas.openxmlformats.org/officeDocument/2006/relationships/image" Target="../media/image38.png"/><Relationship Id="rId7" Type="http://schemas.openxmlformats.org/officeDocument/2006/relationships/image" Target="../media/image4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3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0F58823-FC74-4CE7-B27E-B0B713CE86EE}" type="doc">
      <dgm:prSet loTypeId="urn:microsoft.com/office/officeart/2018/2/layout/IconCircle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EDC7C1A-C897-4447-A96E-1FECEDB2A8F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Data Collection</a:t>
          </a:r>
          <a:r>
            <a:rPr lang="en-US"/>
            <a:t>: Gathering MMA fight data from reliable sources.</a:t>
          </a:r>
          <a:br>
            <a:rPr lang="en-US"/>
          </a:br>
          <a:endParaRPr lang="en-US"/>
        </a:p>
      </dgm:t>
    </dgm:pt>
    <dgm:pt modelId="{8933631D-9241-47AE-8593-7CDE1BC222D9}" type="parTrans" cxnId="{FA1C9C1B-8413-46F7-AC4C-5595EFA1F1D0}">
      <dgm:prSet/>
      <dgm:spPr/>
      <dgm:t>
        <a:bodyPr/>
        <a:lstStyle/>
        <a:p>
          <a:endParaRPr lang="en-US"/>
        </a:p>
      </dgm:t>
    </dgm:pt>
    <dgm:pt modelId="{AEE3C6E4-B7ED-4275-8F18-FD19E009F676}" type="sibTrans" cxnId="{FA1C9C1B-8413-46F7-AC4C-5595EFA1F1D0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EC9FBB8D-7C9C-4EE0-A835-FD88DF4DEB4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Data Preparation</a:t>
          </a:r>
          <a:r>
            <a:rPr lang="en-US"/>
            <a:t>: Cleaning and structuring data for analysis.</a:t>
          </a:r>
          <a:br>
            <a:rPr lang="en-US"/>
          </a:br>
          <a:endParaRPr lang="en-US"/>
        </a:p>
      </dgm:t>
    </dgm:pt>
    <dgm:pt modelId="{52E06F02-62C8-4393-9318-17662BA8C4CF}" type="parTrans" cxnId="{3C13E3C7-56F1-49AB-9554-9F8DD137F700}">
      <dgm:prSet/>
      <dgm:spPr/>
      <dgm:t>
        <a:bodyPr/>
        <a:lstStyle/>
        <a:p>
          <a:endParaRPr lang="en-US"/>
        </a:p>
      </dgm:t>
    </dgm:pt>
    <dgm:pt modelId="{89EDE88F-9747-4C5E-93E2-F239690F87C9}" type="sibTrans" cxnId="{3C13E3C7-56F1-49AB-9554-9F8DD137F700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073AB7C7-05F3-4837-9D15-19CB0C390FD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AWS Integration</a:t>
          </a:r>
          <a:r>
            <a:rPr lang="en-US"/>
            <a:t>: Hosting MySQL database on AWS for team collaboration.</a:t>
          </a:r>
          <a:br>
            <a:rPr lang="en-US"/>
          </a:br>
          <a:endParaRPr lang="en-US"/>
        </a:p>
      </dgm:t>
    </dgm:pt>
    <dgm:pt modelId="{AD369F77-5FF3-4962-8849-48F7A64A636C}" type="parTrans" cxnId="{77D4D028-F837-4DF5-ABD7-DC8AC0BF3283}">
      <dgm:prSet/>
      <dgm:spPr/>
      <dgm:t>
        <a:bodyPr/>
        <a:lstStyle/>
        <a:p>
          <a:endParaRPr lang="en-US"/>
        </a:p>
      </dgm:t>
    </dgm:pt>
    <dgm:pt modelId="{08386586-4CC1-469B-B968-4C58F5EC9190}" type="sibTrans" cxnId="{77D4D028-F837-4DF5-ABD7-DC8AC0BF3283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A7F5B4D5-89EB-4CB5-95DF-443AEFD33C2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SQL Analysis</a:t>
          </a:r>
          <a:r>
            <a:rPr lang="en-US"/>
            <a:t>: Extracting meaningful insights from the data.</a:t>
          </a:r>
          <a:br>
            <a:rPr lang="en-US"/>
          </a:br>
          <a:endParaRPr lang="en-US"/>
        </a:p>
      </dgm:t>
    </dgm:pt>
    <dgm:pt modelId="{05301DB8-0FFF-444D-9635-291C5880A140}" type="parTrans" cxnId="{D9652BFE-23EB-4C05-B869-8380AFCDD3B7}">
      <dgm:prSet/>
      <dgm:spPr/>
      <dgm:t>
        <a:bodyPr/>
        <a:lstStyle/>
        <a:p>
          <a:endParaRPr lang="en-US"/>
        </a:p>
      </dgm:t>
    </dgm:pt>
    <dgm:pt modelId="{2EDDA4C8-F01B-486E-B5FE-E8C18C07BF67}" type="sibTrans" cxnId="{D9652BFE-23EB-4C05-B869-8380AFCDD3B7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09A950B0-33C5-4A91-BCAC-90C7B4B5C59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PowerBI Visualization</a:t>
          </a:r>
          <a:r>
            <a:rPr lang="en-US"/>
            <a:t>: Creating insights and reports.</a:t>
          </a:r>
          <a:br>
            <a:rPr lang="en-US"/>
          </a:br>
          <a:endParaRPr lang="en-US"/>
        </a:p>
      </dgm:t>
    </dgm:pt>
    <dgm:pt modelId="{2109E7E8-03BA-4E29-AB5D-089490372853}" type="parTrans" cxnId="{80460100-A3E5-4F43-82CC-25C1DE0ED250}">
      <dgm:prSet/>
      <dgm:spPr/>
      <dgm:t>
        <a:bodyPr/>
        <a:lstStyle/>
        <a:p>
          <a:endParaRPr lang="en-US"/>
        </a:p>
      </dgm:t>
    </dgm:pt>
    <dgm:pt modelId="{63D0139B-FE73-408A-957D-5E37924FD428}" type="sibTrans" cxnId="{80460100-A3E5-4F43-82CC-25C1DE0ED250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0AD85B8D-5F19-4D15-B11D-88804285D18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Team Collaboration</a:t>
          </a:r>
          <a:r>
            <a:rPr lang="en-US"/>
            <a:t>: Utilizing AWS to share work efficiently over the cloud.</a:t>
          </a:r>
          <a:br>
            <a:rPr lang="en-US"/>
          </a:br>
          <a:endParaRPr lang="en-US"/>
        </a:p>
      </dgm:t>
    </dgm:pt>
    <dgm:pt modelId="{1994FA80-3BDE-4C34-BC4D-D754020794A1}" type="parTrans" cxnId="{C7D4ACDC-9F79-40F9-980E-7F2146ECEF1D}">
      <dgm:prSet/>
      <dgm:spPr/>
      <dgm:t>
        <a:bodyPr/>
        <a:lstStyle/>
        <a:p>
          <a:endParaRPr lang="en-US"/>
        </a:p>
      </dgm:t>
    </dgm:pt>
    <dgm:pt modelId="{520C99F5-FCC7-45B0-8A60-39071113D00C}" type="sibTrans" cxnId="{C7D4ACDC-9F79-40F9-980E-7F2146ECEF1D}">
      <dgm:prSet/>
      <dgm:spPr/>
      <dgm:t>
        <a:bodyPr/>
        <a:lstStyle/>
        <a:p>
          <a:endParaRPr lang="en-US"/>
        </a:p>
      </dgm:t>
    </dgm:pt>
    <dgm:pt modelId="{726B3D99-293A-424B-93C6-4482A259D065}" type="pres">
      <dgm:prSet presAssocID="{50F58823-FC74-4CE7-B27E-B0B713CE86EE}" presName="root" presStyleCnt="0">
        <dgm:presLayoutVars>
          <dgm:dir/>
          <dgm:resizeHandles val="exact"/>
        </dgm:presLayoutVars>
      </dgm:prSet>
      <dgm:spPr/>
    </dgm:pt>
    <dgm:pt modelId="{C331F339-5C53-4A51-91E7-766F587F4ED2}" type="pres">
      <dgm:prSet presAssocID="{50F58823-FC74-4CE7-B27E-B0B713CE86EE}" presName="container" presStyleCnt="0">
        <dgm:presLayoutVars>
          <dgm:dir/>
          <dgm:resizeHandles val="exact"/>
        </dgm:presLayoutVars>
      </dgm:prSet>
      <dgm:spPr/>
    </dgm:pt>
    <dgm:pt modelId="{09C26FD9-7FA4-4470-BE72-0F7E0F81CC71}" type="pres">
      <dgm:prSet presAssocID="{CEDC7C1A-C897-4447-A96E-1FECEDB2A8F9}" presName="compNode" presStyleCnt="0"/>
      <dgm:spPr/>
    </dgm:pt>
    <dgm:pt modelId="{5D4C0110-DD25-46B4-9E04-4B6E2A32405A}" type="pres">
      <dgm:prSet presAssocID="{CEDC7C1A-C897-4447-A96E-1FECEDB2A8F9}" presName="iconBgRect" presStyleLbl="bgShp" presStyleIdx="0" presStyleCnt="6"/>
      <dgm:spPr/>
    </dgm:pt>
    <dgm:pt modelId="{636105D5-981B-406A-BB66-5F40BB5C27B6}" type="pres">
      <dgm:prSet presAssocID="{CEDC7C1A-C897-4447-A96E-1FECEDB2A8F9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495387D9-74AB-48CD-83B7-AC2241CF8DFD}" type="pres">
      <dgm:prSet presAssocID="{CEDC7C1A-C897-4447-A96E-1FECEDB2A8F9}" presName="spaceRect" presStyleCnt="0"/>
      <dgm:spPr/>
    </dgm:pt>
    <dgm:pt modelId="{04F53541-BF35-40FD-830C-80085B16D3B8}" type="pres">
      <dgm:prSet presAssocID="{CEDC7C1A-C897-4447-A96E-1FECEDB2A8F9}" presName="textRect" presStyleLbl="revTx" presStyleIdx="0" presStyleCnt="6">
        <dgm:presLayoutVars>
          <dgm:chMax val="1"/>
          <dgm:chPref val="1"/>
        </dgm:presLayoutVars>
      </dgm:prSet>
      <dgm:spPr/>
    </dgm:pt>
    <dgm:pt modelId="{54855FE9-36C0-4351-9581-A00AA574DC88}" type="pres">
      <dgm:prSet presAssocID="{AEE3C6E4-B7ED-4275-8F18-FD19E009F676}" presName="sibTrans" presStyleLbl="sibTrans2D1" presStyleIdx="0" presStyleCnt="0"/>
      <dgm:spPr/>
    </dgm:pt>
    <dgm:pt modelId="{CBE46EB6-121F-4CC3-9ADA-7F39153B23F0}" type="pres">
      <dgm:prSet presAssocID="{EC9FBB8D-7C9C-4EE0-A835-FD88DF4DEB41}" presName="compNode" presStyleCnt="0"/>
      <dgm:spPr/>
    </dgm:pt>
    <dgm:pt modelId="{56BEDE23-7484-4DFE-90A7-C8E204251E3B}" type="pres">
      <dgm:prSet presAssocID="{EC9FBB8D-7C9C-4EE0-A835-FD88DF4DEB41}" presName="iconBgRect" presStyleLbl="bgShp" presStyleIdx="1" presStyleCnt="6"/>
      <dgm:spPr/>
    </dgm:pt>
    <dgm:pt modelId="{4EFDF38E-42A8-482A-BCAD-189796715AAC}" type="pres">
      <dgm:prSet presAssocID="{EC9FBB8D-7C9C-4EE0-A835-FD88DF4DEB41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lowchart"/>
        </a:ext>
      </dgm:extLst>
    </dgm:pt>
    <dgm:pt modelId="{901A4546-CBC0-4D24-B1F2-52322BB689FF}" type="pres">
      <dgm:prSet presAssocID="{EC9FBB8D-7C9C-4EE0-A835-FD88DF4DEB41}" presName="spaceRect" presStyleCnt="0"/>
      <dgm:spPr/>
    </dgm:pt>
    <dgm:pt modelId="{8B6AF3DC-9444-4AF3-8921-7822F75B7834}" type="pres">
      <dgm:prSet presAssocID="{EC9FBB8D-7C9C-4EE0-A835-FD88DF4DEB41}" presName="textRect" presStyleLbl="revTx" presStyleIdx="1" presStyleCnt="6">
        <dgm:presLayoutVars>
          <dgm:chMax val="1"/>
          <dgm:chPref val="1"/>
        </dgm:presLayoutVars>
      </dgm:prSet>
      <dgm:spPr/>
    </dgm:pt>
    <dgm:pt modelId="{F6C6511A-6087-4EB0-9E8D-D1E170C061AA}" type="pres">
      <dgm:prSet presAssocID="{89EDE88F-9747-4C5E-93E2-F239690F87C9}" presName="sibTrans" presStyleLbl="sibTrans2D1" presStyleIdx="0" presStyleCnt="0"/>
      <dgm:spPr/>
    </dgm:pt>
    <dgm:pt modelId="{ACDED8E1-4305-4B75-9A48-669D06B61163}" type="pres">
      <dgm:prSet presAssocID="{073AB7C7-05F3-4837-9D15-19CB0C390FD2}" presName="compNode" presStyleCnt="0"/>
      <dgm:spPr/>
    </dgm:pt>
    <dgm:pt modelId="{4BCC2A28-E42B-471E-91C9-BAB869AB47B9}" type="pres">
      <dgm:prSet presAssocID="{073AB7C7-05F3-4837-9D15-19CB0C390FD2}" presName="iconBgRect" presStyleLbl="bgShp" presStyleIdx="2" presStyleCnt="6"/>
      <dgm:spPr/>
    </dgm:pt>
    <dgm:pt modelId="{11E03180-F311-4AF1-98B8-7E18FF744975}" type="pres">
      <dgm:prSet presAssocID="{073AB7C7-05F3-4837-9D15-19CB0C390FD2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yncing Cloud"/>
        </a:ext>
      </dgm:extLst>
    </dgm:pt>
    <dgm:pt modelId="{E2B9AFDF-F582-4360-A9C5-B0AACF2A3417}" type="pres">
      <dgm:prSet presAssocID="{073AB7C7-05F3-4837-9D15-19CB0C390FD2}" presName="spaceRect" presStyleCnt="0"/>
      <dgm:spPr/>
    </dgm:pt>
    <dgm:pt modelId="{F44599A7-C805-49CF-9777-2D51DA3F79A4}" type="pres">
      <dgm:prSet presAssocID="{073AB7C7-05F3-4837-9D15-19CB0C390FD2}" presName="textRect" presStyleLbl="revTx" presStyleIdx="2" presStyleCnt="6">
        <dgm:presLayoutVars>
          <dgm:chMax val="1"/>
          <dgm:chPref val="1"/>
        </dgm:presLayoutVars>
      </dgm:prSet>
      <dgm:spPr/>
    </dgm:pt>
    <dgm:pt modelId="{859AE495-D83F-472D-8670-DEFCB37CB1E0}" type="pres">
      <dgm:prSet presAssocID="{08386586-4CC1-469B-B968-4C58F5EC9190}" presName="sibTrans" presStyleLbl="sibTrans2D1" presStyleIdx="0" presStyleCnt="0"/>
      <dgm:spPr/>
    </dgm:pt>
    <dgm:pt modelId="{2051F432-FB92-4472-B846-7270071D23DF}" type="pres">
      <dgm:prSet presAssocID="{A7F5B4D5-89EB-4CB5-95DF-443AEFD33C22}" presName="compNode" presStyleCnt="0"/>
      <dgm:spPr/>
    </dgm:pt>
    <dgm:pt modelId="{8B1932F3-E133-4B53-9D1A-9F1C076A50BB}" type="pres">
      <dgm:prSet presAssocID="{A7F5B4D5-89EB-4CB5-95DF-443AEFD33C22}" presName="iconBgRect" presStyleLbl="bgShp" presStyleIdx="3" presStyleCnt="6"/>
      <dgm:spPr/>
    </dgm:pt>
    <dgm:pt modelId="{721C5AFE-9BF0-4183-B765-E62AAEEFCEC5}" type="pres">
      <dgm:prSet presAssocID="{A7F5B4D5-89EB-4CB5-95DF-443AEFD33C22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3B0BEBCD-ED28-4978-9D5A-FCFA81F205D1}" type="pres">
      <dgm:prSet presAssocID="{A7F5B4D5-89EB-4CB5-95DF-443AEFD33C22}" presName="spaceRect" presStyleCnt="0"/>
      <dgm:spPr/>
    </dgm:pt>
    <dgm:pt modelId="{7EF39FF6-49E6-4B8D-BCDE-AC5BF4300532}" type="pres">
      <dgm:prSet presAssocID="{A7F5B4D5-89EB-4CB5-95DF-443AEFD33C22}" presName="textRect" presStyleLbl="revTx" presStyleIdx="3" presStyleCnt="6">
        <dgm:presLayoutVars>
          <dgm:chMax val="1"/>
          <dgm:chPref val="1"/>
        </dgm:presLayoutVars>
      </dgm:prSet>
      <dgm:spPr/>
    </dgm:pt>
    <dgm:pt modelId="{BCF0D22C-87CC-4D96-B403-8520491A759E}" type="pres">
      <dgm:prSet presAssocID="{2EDDA4C8-F01B-486E-B5FE-E8C18C07BF67}" presName="sibTrans" presStyleLbl="sibTrans2D1" presStyleIdx="0" presStyleCnt="0"/>
      <dgm:spPr/>
    </dgm:pt>
    <dgm:pt modelId="{A0B1315A-7EF8-4E98-8816-0925AACDE375}" type="pres">
      <dgm:prSet presAssocID="{09A950B0-33C5-4A91-BCAC-90C7B4B5C590}" presName="compNode" presStyleCnt="0"/>
      <dgm:spPr/>
    </dgm:pt>
    <dgm:pt modelId="{C7C96032-A0A7-4AE2-8753-094965583979}" type="pres">
      <dgm:prSet presAssocID="{09A950B0-33C5-4A91-BCAC-90C7B4B5C590}" presName="iconBgRect" presStyleLbl="bgShp" presStyleIdx="4" presStyleCnt="6"/>
      <dgm:spPr/>
    </dgm:pt>
    <dgm:pt modelId="{345918F2-E0B9-4456-95B4-1A939B20B8E3}" type="pres">
      <dgm:prSet presAssocID="{09A950B0-33C5-4A91-BCAC-90C7B4B5C590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ie chart"/>
        </a:ext>
      </dgm:extLst>
    </dgm:pt>
    <dgm:pt modelId="{B466A65E-E726-4B92-87B4-28A5C9F65809}" type="pres">
      <dgm:prSet presAssocID="{09A950B0-33C5-4A91-BCAC-90C7B4B5C590}" presName="spaceRect" presStyleCnt="0"/>
      <dgm:spPr/>
    </dgm:pt>
    <dgm:pt modelId="{0F645F0B-CFEE-4890-96B4-E00065F941F8}" type="pres">
      <dgm:prSet presAssocID="{09A950B0-33C5-4A91-BCAC-90C7B4B5C590}" presName="textRect" presStyleLbl="revTx" presStyleIdx="4" presStyleCnt="6">
        <dgm:presLayoutVars>
          <dgm:chMax val="1"/>
          <dgm:chPref val="1"/>
        </dgm:presLayoutVars>
      </dgm:prSet>
      <dgm:spPr/>
    </dgm:pt>
    <dgm:pt modelId="{DF6C9C30-8EAD-450A-9F23-CE0B9DA990C4}" type="pres">
      <dgm:prSet presAssocID="{63D0139B-FE73-408A-957D-5E37924FD428}" presName="sibTrans" presStyleLbl="sibTrans2D1" presStyleIdx="0" presStyleCnt="0"/>
      <dgm:spPr/>
    </dgm:pt>
    <dgm:pt modelId="{D8645711-1F1A-4D8D-A1D1-E352B55622F8}" type="pres">
      <dgm:prSet presAssocID="{0AD85B8D-5F19-4D15-B11D-88804285D18C}" presName="compNode" presStyleCnt="0"/>
      <dgm:spPr/>
    </dgm:pt>
    <dgm:pt modelId="{87993479-3591-49F4-9F7A-1DEFEE35C393}" type="pres">
      <dgm:prSet presAssocID="{0AD85B8D-5F19-4D15-B11D-88804285D18C}" presName="iconBgRect" presStyleLbl="bgShp" presStyleIdx="5" presStyleCnt="6"/>
      <dgm:spPr/>
    </dgm:pt>
    <dgm:pt modelId="{C08F3C06-E5CA-4EF3-BA92-ED8A16F91C69}" type="pres">
      <dgm:prSet presAssocID="{0AD85B8D-5F19-4D15-B11D-88804285D18C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loud Computing"/>
        </a:ext>
      </dgm:extLst>
    </dgm:pt>
    <dgm:pt modelId="{DC863840-7E5C-48A8-8C2F-7A4E344033DD}" type="pres">
      <dgm:prSet presAssocID="{0AD85B8D-5F19-4D15-B11D-88804285D18C}" presName="spaceRect" presStyleCnt="0"/>
      <dgm:spPr/>
    </dgm:pt>
    <dgm:pt modelId="{C826E010-D0B8-4425-9602-452307858421}" type="pres">
      <dgm:prSet presAssocID="{0AD85B8D-5F19-4D15-B11D-88804285D18C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80460100-A3E5-4F43-82CC-25C1DE0ED250}" srcId="{50F58823-FC74-4CE7-B27E-B0B713CE86EE}" destId="{09A950B0-33C5-4A91-BCAC-90C7B4B5C590}" srcOrd="4" destOrd="0" parTransId="{2109E7E8-03BA-4E29-AB5D-089490372853}" sibTransId="{63D0139B-FE73-408A-957D-5E37924FD428}"/>
    <dgm:cxn modelId="{8F38AB14-92BC-42B9-8D44-3EC62D40A617}" type="presOf" srcId="{AEE3C6E4-B7ED-4275-8F18-FD19E009F676}" destId="{54855FE9-36C0-4351-9581-A00AA574DC88}" srcOrd="0" destOrd="0" presId="urn:microsoft.com/office/officeart/2018/2/layout/IconCircleList"/>
    <dgm:cxn modelId="{FA1C9C1B-8413-46F7-AC4C-5595EFA1F1D0}" srcId="{50F58823-FC74-4CE7-B27E-B0B713CE86EE}" destId="{CEDC7C1A-C897-4447-A96E-1FECEDB2A8F9}" srcOrd="0" destOrd="0" parTransId="{8933631D-9241-47AE-8593-7CDE1BC222D9}" sibTransId="{AEE3C6E4-B7ED-4275-8F18-FD19E009F676}"/>
    <dgm:cxn modelId="{77D4D028-F837-4DF5-ABD7-DC8AC0BF3283}" srcId="{50F58823-FC74-4CE7-B27E-B0B713CE86EE}" destId="{073AB7C7-05F3-4837-9D15-19CB0C390FD2}" srcOrd="2" destOrd="0" parTransId="{AD369F77-5FF3-4962-8849-48F7A64A636C}" sibTransId="{08386586-4CC1-469B-B968-4C58F5EC9190}"/>
    <dgm:cxn modelId="{9706FA61-EBA2-43C3-A575-418FB74D620E}" type="presOf" srcId="{63D0139B-FE73-408A-957D-5E37924FD428}" destId="{DF6C9C30-8EAD-450A-9F23-CE0B9DA990C4}" srcOrd="0" destOrd="0" presId="urn:microsoft.com/office/officeart/2018/2/layout/IconCircleList"/>
    <dgm:cxn modelId="{FB7C4F4F-CE4B-46A6-86FF-45ABE07777B8}" type="presOf" srcId="{08386586-4CC1-469B-B968-4C58F5EC9190}" destId="{859AE495-D83F-472D-8670-DEFCB37CB1E0}" srcOrd="0" destOrd="0" presId="urn:microsoft.com/office/officeart/2018/2/layout/IconCircleList"/>
    <dgm:cxn modelId="{ECDE3C81-C533-463C-8EEC-3999349539E7}" type="presOf" srcId="{CEDC7C1A-C897-4447-A96E-1FECEDB2A8F9}" destId="{04F53541-BF35-40FD-830C-80085B16D3B8}" srcOrd="0" destOrd="0" presId="urn:microsoft.com/office/officeart/2018/2/layout/IconCircleList"/>
    <dgm:cxn modelId="{4271FE87-1374-4AFB-B545-B1973593F8FF}" type="presOf" srcId="{EC9FBB8D-7C9C-4EE0-A835-FD88DF4DEB41}" destId="{8B6AF3DC-9444-4AF3-8921-7822F75B7834}" srcOrd="0" destOrd="0" presId="urn:microsoft.com/office/officeart/2018/2/layout/IconCircleList"/>
    <dgm:cxn modelId="{FFD9F689-EDDD-4F5A-A54D-7C214D1585EE}" type="presOf" srcId="{89EDE88F-9747-4C5E-93E2-F239690F87C9}" destId="{F6C6511A-6087-4EB0-9E8D-D1E170C061AA}" srcOrd="0" destOrd="0" presId="urn:microsoft.com/office/officeart/2018/2/layout/IconCircleList"/>
    <dgm:cxn modelId="{23615F9B-84DD-4A0B-B224-B66F36D0D867}" type="presOf" srcId="{073AB7C7-05F3-4837-9D15-19CB0C390FD2}" destId="{F44599A7-C805-49CF-9777-2D51DA3F79A4}" srcOrd="0" destOrd="0" presId="urn:microsoft.com/office/officeart/2018/2/layout/IconCircleList"/>
    <dgm:cxn modelId="{579D259E-6036-4112-90C8-1F3245FB3B63}" type="presOf" srcId="{0AD85B8D-5F19-4D15-B11D-88804285D18C}" destId="{C826E010-D0B8-4425-9602-452307858421}" srcOrd="0" destOrd="0" presId="urn:microsoft.com/office/officeart/2018/2/layout/IconCircleList"/>
    <dgm:cxn modelId="{66CEEABF-CC55-4972-A890-7958DD19716D}" type="presOf" srcId="{2EDDA4C8-F01B-486E-B5FE-E8C18C07BF67}" destId="{BCF0D22C-87CC-4D96-B403-8520491A759E}" srcOrd="0" destOrd="0" presId="urn:microsoft.com/office/officeart/2018/2/layout/IconCircleList"/>
    <dgm:cxn modelId="{A80FD4C5-9F12-43AA-8C18-D0A575204081}" type="presOf" srcId="{A7F5B4D5-89EB-4CB5-95DF-443AEFD33C22}" destId="{7EF39FF6-49E6-4B8D-BCDE-AC5BF4300532}" srcOrd="0" destOrd="0" presId="urn:microsoft.com/office/officeart/2018/2/layout/IconCircleList"/>
    <dgm:cxn modelId="{3C13E3C7-56F1-49AB-9554-9F8DD137F700}" srcId="{50F58823-FC74-4CE7-B27E-B0B713CE86EE}" destId="{EC9FBB8D-7C9C-4EE0-A835-FD88DF4DEB41}" srcOrd="1" destOrd="0" parTransId="{52E06F02-62C8-4393-9318-17662BA8C4CF}" sibTransId="{89EDE88F-9747-4C5E-93E2-F239690F87C9}"/>
    <dgm:cxn modelId="{B6B395CF-6E08-4D6B-B8DD-D5AFE2162D17}" type="presOf" srcId="{50F58823-FC74-4CE7-B27E-B0B713CE86EE}" destId="{726B3D99-293A-424B-93C6-4482A259D065}" srcOrd="0" destOrd="0" presId="urn:microsoft.com/office/officeart/2018/2/layout/IconCircleList"/>
    <dgm:cxn modelId="{C7D4ACDC-9F79-40F9-980E-7F2146ECEF1D}" srcId="{50F58823-FC74-4CE7-B27E-B0B713CE86EE}" destId="{0AD85B8D-5F19-4D15-B11D-88804285D18C}" srcOrd="5" destOrd="0" parTransId="{1994FA80-3BDE-4C34-BC4D-D754020794A1}" sibTransId="{520C99F5-FCC7-45B0-8A60-39071113D00C}"/>
    <dgm:cxn modelId="{B5763EEA-0F86-488E-A577-3AE7ADC4AF25}" type="presOf" srcId="{09A950B0-33C5-4A91-BCAC-90C7B4B5C590}" destId="{0F645F0B-CFEE-4890-96B4-E00065F941F8}" srcOrd="0" destOrd="0" presId="urn:microsoft.com/office/officeart/2018/2/layout/IconCircleList"/>
    <dgm:cxn modelId="{D9652BFE-23EB-4C05-B869-8380AFCDD3B7}" srcId="{50F58823-FC74-4CE7-B27E-B0B713CE86EE}" destId="{A7F5B4D5-89EB-4CB5-95DF-443AEFD33C22}" srcOrd="3" destOrd="0" parTransId="{05301DB8-0FFF-444D-9635-291C5880A140}" sibTransId="{2EDDA4C8-F01B-486E-B5FE-E8C18C07BF67}"/>
    <dgm:cxn modelId="{4F271902-3BCD-43CC-A3A1-EF0A0CBC39A3}" type="presParOf" srcId="{726B3D99-293A-424B-93C6-4482A259D065}" destId="{C331F339-5C53-4A51-91E7-766F587F4ED2}" srcOrd="0" destOrd="0" presId="urn:microsoft.com/office/officeart/2018/2/layout/IconCircleList"/>
    <dgm:cxn modelId="{D94C61F9-934A-4E43-9E1A-5643BFDE2E42}" type="presParOf" srcId="{C331F339-5C53-4A51-91E7-766F587F4ED2}" destId="{09C26FD9-7FA4-4470-BE72-0F7E0F81CC71}" srcOrd="0" destOrd="0" presId="urn:microsoft.com/office/officeart/2018/2/layout/IconCircleList"/>
    <dgm:cxn modelId="{37CFEDEC-7D5B-46FA-BE89-C5E2FB551926}" type="presParOf" srcId="{09C26FD9-7FA4-4470-BE72-0F7E0F81CC71}" destId="{5D4C0110-DD25-46B4-9E04-4B6E2A32405A}" srcOrd="0" destOrd="0" presId="urn:microsoft.com/office/officeart/2018/2/layout/IconCircleList"/>
    <dgm:cxn modelId="{9C5623F1-6845-43D3-8B49-6471210AA40E}" type="presParOf" srcId="{09C26FD9-7FA4-4470-BE72-0F7E0F81CC71}" destId="{636105D5-981B-406A-BB66-5F40BB5C27B6}" srcOrd="1" destOrd="0" presId="urn:microsoft.com/office/officeart/2018/2/layout/IconCircleList"/>
    <dgm:cxn modelId="{F2AAE09B-EF72-4222-B9CE-0BFC9DF1C4D5}" type="presParOf" srcId="{09C26FD9-7FA4-4470-BE72-0F7E0F81CC71}" destId="{495387D9-74AB-48CD-83B7-AC2241CF8DFD}" srcOrd="2" destOrd="0" presId="urn:microsoft.com/office/officeart/2018/2/layout/IconCircleList"/>
    <dgm:cxn modelId="{20FC4F7F-C4D3-412A-B7E9-4123122907A2}" type="presParOf" srcId="{09C26FD9-7FA4-4470-BE72-0F7E0F81CC71}" destId="{04F53541-BF35-40FD-830C-80085B16D3B8}" srcOrd="3" destOrd="0" presId="urn:microsoft.com/office/officeart/2018/2/layout/IconCircleList"/>
    <dgm:cxn modelId="{D9FBF0F0-A865-4775-B719-837330101A74}" type="presParOf" srcId="{C331F339-5C53-4A51-91E7-766F587F4ED2}" destId="{54855FE9-36C0-4351-9581-A00AA574DC88}" srcOrd="1" destOrd="0" presId="urn:microsoft.com/office/officeart/2018/2/layout/IconCircleList"/>
    <dgm:cxn modelId="{76EF683E-6C70-4A65-924C-6A2A82D81378}" type="presParOf" srcId="{C331F339-5C53-4A51-91E7-766F587F4ED2}" destId="{CBE46EB6-121F-4CC3-9ADA-7F39153B23F0}" srcOrd="2" destOrd="0" presId="urn:microsoft.com/office/officeart/2018/2/layout/IconCircleList"/>
    <dgm:cxn modelId="{5EDE259C-018E-4FB2-B5BA-BD833F4A34B8}" type="presParOf" srcId="{CBE46EB6-121F-4CC3-9ADA-7F39153B23F0}" destId="{56BEDE23-7484-4DFE-90A7-C8E204251E3B}" srcOrd="0" destOrd="0" presId="urn:microsoft.com/office/officeart/2018/2/layout/IconCircleList"/>
    <dgm:cxn modelId="{1FB13232-17BE-4CF8-B0E8-2B665654BFB4}" type="presParOf" srcId="{CBE46EB6-121F-4CC3-9ADA-7F39153B23F0}" destId="{4EFDF38E-42A8-482A-BCAD-189796715AAC}" srcOrd="1" destOrd="0" presId="urn:microsoft.com/office/officeart/2018/2/layout/IconCircleList"/>
    <dgm:cxn modelId="{B49377CE-4F5F-4F67-AE23-3A636B1F5DBD}" type="presParOf" srcId="{CBE46EB6-121F-4CC3-9ADA-7F39153B23F0}" destId="{901A4546-CBC0-4D24-B1F2-52322BB689FF}" srcOrd="2" destOrd="0" presId="urn:microsoft.com/office/officeart/2018/2/layout/IconCircleList"/>
    <dgm:cxn modelId="{AEB6FD51-34E2-4F89-9749-DF5D83D6A5AE}" type="presParOf" srcId="{CBE46EB6-121F-4CC3-9ADA-7F39153B23F0}" destId="{8B6AF3DC-9444-4AF3-8921-7822F75B7834}" srcOrd="3" destOrd="0" presId="urn:microsoft.com/office/officeart/2018/2/layout/IconCircleList"/>
    <dgm:cxn modelId="{AA0EB230-1027-40B0-A407-D841E1AB0F24}" type="presParOf" srcId="{C331F339-5C53-4A51-91E7-766F587F4ED2}" destId="{F6C6511A-6087-4EB0-9E8D-D1E170C061AA}" srcOrd="3" destOrd="0" presId="urn:microsoft.com/office/officeart/2018/2/layout/IconCircleList"/>
    <dgm:cxn modelId="{A726E630-06F3-4928-A26A-5AA9C413D7DF}" type="presParOf" srcId="{C331F339-5C53-4A51-91E7-766F587F4ED2}" destId="{ACDED8E1-4305-4B75-9A48-669D06B61163}" srcOrd="4" destOrd="0" presId="urn:microsoft.com/office/officeart/2018/2/layout/IconCircleList"/>
    <dgm:cxn modelId="{BD27D134-4C48-4733-AF20-79C7E0E97B19}" type="presParOf" srcId="{ACDED8E1-4305-4B75-9A48-669D06B61163}" destId="{4BCC2A28-E42B-471E-91C9-BAB869AB47B9}" srcOrd="0" destOrd="0" presId="urn:microsoft.com/office/officeart/2018/2/layout/IconCircleList"/>
    <dgm:cxn modelId="{5E3AE4A7-8473-4EBC-800A-1EE0377E3B9D}" type="presParOf" srcId="{ACDED8E1-4305-4B75-9A48-669D06B61163}" destId="{11E03180-F311-4AF1-98B8-7E18FF744975}" srcOrd="1" destOrd="0" presId="urn:microsoft.com/office/officeart/2018/2/layout/IconCircleList"/>
    <dgm:cxn modelId="{84E6698C-9854-40C1-BAFE-687891AEA53F}" type="presParOf" srcId="{ACDED8E1-4305-4B75-9A48-669D06B61163}" destId="{E2B9AFDF-F582-4360-A9C5-B0AACF2A3417}" srcOrd="2" destOrd="0" presId="urn:microsoft.com/office/officeart/2018/2/layout/IconCircleList"/>
    <dgm:cxn modelId="{D3219EA3-D603-43C8-865E-60A3B4D61A2E}" type="presParOf" srcId="{ACDED8E1-4305-4B75-9A48-669D06B61163}" destId="{F44599A7-C805-49CF-9777-2D51DA3F79A4}" srcOrd="3" destOrd="0" presId="urn:microsoft.com/office/officeart/2018/2/layout/IconCircleList"/>
    <dgm:cxn modelId="{EB993F1D-C422-4AF6-A58B-8531F1D2867C}" type="presParOf" srcId="{C331F339-5C53-4A51-91E7-766F587F4ED2}" destId="{859AE495-D83F-472D-8670-DEFCB37CB1E0}" srcOrd="5" destOrd="0" presId="urn:microsoft.com/office/officeart/2018/2/layout/IconCircleList"/>
    <dgm:cxn modelId="{921A8A14-0F0D-433A-88BA-86B404FB1218}" type="presParOf" srcId="{C331F339-5C53-4A51-91E7-766F587F4ED2}" destId="{2051F432-FB92-4472-B846-7270071D23DF}" srcOrd="6" destOrd="0" presId="urn:microsoft.com/office/officeart/2018/2/layout/IconCircleList"/>
    <dgm:cxn modelId="{77D1B21A-D69A-44BA-93FD-5C945DEC08E7}" type="presParOf" srcId="{2051F432-FB92-4472-B846-7270071D23DF}" destId="{8B1932F3-E133-4B53-9D1A-9F1C076A50BB}" srcOrd="0" destOrd="0" presId="urn:microsoft.com/office/officeart/2018/2/layout/IconCircleList"/>
    <dgm:cxn modelId="{903568ED-F973-4A57-9EF0-A1989282BCAA}" type="presParOf" srcId="{2051F432-FB92-4472-B846-7270071D23DF}" destId="{721C5AFE-9BF0-4183-B765-E62AAEEFCEC5}" srcOrd="1" destOrd="0" presId="urn:microsoft.com/office/officeart/2018/2/layout/IconCircleList"/>
    <dgm:cxn modelId="{BC2F0091-4566-4D2C-B8E6-C2A4398B3A22}" type="presParOf" srcId="{2051F432-FB92-4472-B846-7270071D23DF}" destId="{3B0BEBCD-ED28-4978-9D5A-FCFA81F205D1}" srcOrd="2" destOrd="0" presId="urn:microsoft.com/office/officeart/2018/2/layout/IconCircleList"/>
    <dgm:cxn modelId="{786AB82D-B3BD-415B-9025-DE4381D756D5}" type="presParOf" srcId="{2051F432-FB92-4472-B846-7270071D23DF}" destId="{7EF39FF6-49E6-4B8D-BCDE-AC5BF4300532}" srcOrd="3" destOrd="0" presId="urn:microsoft.com/office/officeart/2018/2/layout/IconCircleList"/>
    <dgm:cxn modelId="{B9A60378-F99B-4BEB-B523-0B35D3033C85}" type="presParOf" srcId="{C331F339-5C53-4A51-91E7-766F587F4ED2}" destId="{BCF0D22C-87CC-4D96-B403-8520491A759E}" srcOrd="7" destOrd="0" presId="urn:microsoft.com/office/officeart/2018/2/layout/IconCircleList"/>
    <dgm:cxn modelId="{F4ECA2ED-E796-4886-B6FE-6BFB4F967326}" type="presParOf" srcId="{C331F339-5C53-4A51-91E7-766F587F4ED2}" destId="{A0B1315A-7EF8-4E98-8816-0925AACDE375}" srcOrd="8" destOrd="0" presId="urn:microsoft.com/office/officeart/2018/2/layout/IconCircleList"/>
    <dgm:cxn modelId="{9AEF63E8-9E24-4C83-81F0-618712D9D3B9}" type="presParOf" srcId="{A0B1315A-7EF8-4E98-8816-0925AACDE375}" destId="{C7C96032-A0A7-4AE2-8753-094965583979}" srcOrd="0" destOrd="0" presId="urn:microsoft.com/office/officeart/2018/2/layout/IconCircleList"/>
    <dgm:cxn modelId="{DB8F8DFE-C8A8-4C7E-87E5-FF1748D2CAE9}" type="presParOf" srcId="{A0B1315A-7EF8-4E98-8816-0925AACDE375}" destId="{345918F2-E0B9-4456-95B4-1A939B20B8E3}" srcOrd="1" destOrd="0" presId="urn:microsoft.com/office/officeart/2018/2/layout/IconCircleList"/>
    <dgm:cxn modelId="{1BECFC33-54A8-4834-B6D2-CC9B08CCBD2F}" type="presParOf" srcId="{A0B1315A-7EF8-4E98-8816-0925AACDE375}" destId="{B466A65E-E726-4B92-87B4-28A5C9F65809}" srcOrd="2" destOrd="0" presId="urn:microsoft.com/office/officeart/2018/2/layout/IconCircleList"/>
    <dgm:cxn modelId="{B1553E13-C28A-4EAE-8914-F2C150EAFBF9}" type="presParOf" srcId="{A0B1315A-7EF8-4E98-8816-0925AACDE375}" destId="{0F645F0B-CFEE-4890-96B4-E00065F941F8}" srcOrd="3" destOrd="0" presId="urn:microsoft.com/office/officeart/2018/2/layout/IconCircleList"/>
    <dgm:cxn modelId="{98406AC1-0409-4080-82C3-870693251861}" type="presParOf" srcId="{C331F339-5C53-4A51-91E7-766F587F4ED2}" destId="{DF6C9C30-8EAD-450A-9F23-CE0B9DA990C4}" srcOrd="9" destOrd="0" presId="urn:microsoft.com/office/officeart/2018/2/layout/IconCircleList"/>
    <dgm:cxn modelId="{CA693922-DACF-41B9-87F8-D7DAEDAA78C6}" type="presParOf" srcId="{C331F339-5C53-4A51-91E7-766F587F4ED2}" destId="{D8645711-1F1A-4D8D-A1D1-E352B55622F8}" srcOrd="10" destOrd="0" presId="urn:microsoft.com/office/officeart/2018/2/layout/IconCircleList"/>
    <dgm:cxn modelId="{D4DF2364-D0CC-43BA-BD06-8EEDABEFED96}" type="presParOf" srcId="{D8645711-1F1A-4D8D-A1D1-E352B55622F8}" destId="{87993479-3591-49F4-9F7A-1DEFEE35C393}" srcOrd="0" destOrd="0" presId="urn:microsoft.com/office/officeart/2018/2/layout/IconCircleList"/>
    <dgm:cxn modelId="{72126739-7F0C-4D12-97B3-C4E39F80D327}" type="presParOf" srcId="{D8645711-1F1A-4D8D-A1D1-E352B55622F8}" destId="{C08F3C06-E5CA-4EF3-BA92-ED8A16F91C69}" srcOrd="1" destOrd="0" presId="urn:microsoft.com/office/officeart/2018/2/layout/IconCircleList"/>
    <dgm:cxn modelId="{B9B275FB-D753-4202-B14A-8F2FC0C17F58}" type="presParOf" srcId="{D8645711-1F1A-4D8D-A1D1-E352B55622F8}" destId="{DC863840-7E5C-48A8-8C2F-7A4E344033DD}" srcOrd="2" destOrd="0" presId="urn:microsoft.com/office/officeart/2018/2/layout/IconCircleList"/>
    <dgm:cxn modelId="{BA4BCE6C-EE18-4EE8-B72D-EB95754FF892}" type="presParOf" srcId="{D8645711-1F1A-4D8D-A1D1-E352B55622F8}" destId="{C826E010-D0B8-4425-9602-452307858421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79E7955-93C3-4237-8AD6-49B9BA8468F1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3382A65-33C3-47B5-A540-E86CB15EC71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Relevant data sourcing and formatting given the overwhelming number of datasets available online</a:t>
          </a:r>
        </a:p>
      </dgm:t>
    </dgm:pt>
    <dgm:pt modelId="{318521B7-D32B-4CAD-BA11-27EAAA5F64F9}" type="parTrans" cxnId="{12768E5D-3035-4FA9-A99C-DBC6689869A2}">
      <dgm:prSet/>
      <dgm:spPr/>
      <dgm:t>
        <a:bodyPr/>
        <a:lstStyle/>
        <a:p>
          <a:endParaRPr lang="en-US"/>
        </a:p>
      </dgm:t>
    </dgm:pt>
    <dgm:pt modelId="{01419152-B257-4691-A249-96E54A584621}" type="sibTrans" cxnId="{12768E5D-3035-4FA9-A99C-DBC6689869A2}">
      <dgm:prSet/>
      <dgm:spPr/>
      <dgm:t>
        <a:bodyPr/>
        <a:lstStyle/>
        <a:p>
          <a:endParaRPr lang="en-US"/>
        </a:p>
      </dgm:t>
    </dgm:pt>
    <dgm:pt modelId="{FC38E7FE-FEE2-47F5-85B2-93595B3D52F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Data Integrity checks during normalization of the original dataset to suit our project analyses</a:t>
          </a:r>
        </a:p>
      </dgm:t>
    </dgm:pt>
    <dgm:pt modelId="{3EB7087F-144B-45DB-BEF3-C0195AE5D374}" type="parTrans" cxnId="{44C75811-413B-41D1-8EB8-2B863814A2BB}">
      <dgm:prSet/>
      <dgm:spPr/>
      <dgm:t>
        <a:bodyPr/>
        <a:lstStyle/>
        <a:p>
          <a:endParaRPr lang="en-US"/>
        </a:p>
      </dgm:t>
    </dgm:pt>
    <dgm:pt modelId="{E6C03985-08F0-4E1C-BE3E-28A41B47BC92}" type="sibTrans" cxnId="{44C75811-413B-41D1-8EB8-2B863814A2BB}">
      <dgm:prSet/>
      <dgm:spPr/>
      <dgm:t>
        <a:bodyPr/>
        <a:lstStyle/>
        <a:p>
          <a:endParaRPr lang="en-US"/>
        </a:p>
      </dgm:t>
    </dgm:pt>
    <dgm:pt modelId="{788672B2-6FD0-4405-92A8-C8445E253C2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Forgetting that the tables are in sync and trying to do operations without informing in a shared space</a:t>
          </a:r>
        </a:p>
      </dgm:t>
    </dgm:pt>
    <dgm:pt modelId="{6251DC9D-ABD5-475A-AC9A-E8FDFE4B77E6}" type="parTrans" cxnId="{6764ECC3-20D5-4309-8B8B-9847BA24CDD6}">
      <dgm:prSet/>
      <dgm:spPr/>
      <dgm:t>
        <a:bodyPr/>
        <a:lstStyle/>
        <a:p>
          <a:endParaRPr lang="en-US"/>
        </a:p>
      </dgm:t>
    </dgm:pt>
    <dgm:pt modelId="{A2C6AC78-47D1-4F68-9618-2BE29437B4C6}" type="sibTrans" cxnId="{6764ECC3-20D5-4309-8B8B-9847BA24CDD6}">
      <dgm:prSet/>
      <dgm:spPr/>
      <dgm:t>
        <a:bodyPr/>
        <a:lstStyle/>
        <a:p>
          <a:endParaRPr lang="en-US"/>
        </a:p>
      </dgm:t>
    </dgm:pt>
    <dgm:pt modelId="{AFABF3B3-254F-45F0-A2CB-44BFED72775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Time Management and meeting organization according to available schedules (constraints such as part time commitments, internships, academic schedule)</a:t>
          </a:r>
        </a:p>
      </dgm:t>
    </dgm:pt>
    <dgm:pt modelId="{7F649C7F-2626-407F-8593-DE0A32EE64F0}" type="parTrans" cxnId="{1D4879F2-1E91-4B23-AA6C-5A94E9E561C9}">
      <dgm:prSet/>
      <dgm:spPr/>
      <dgm:t>
        <a:bodyPr/>
        <a:lstStyle/>
        <a:p>
          <a:endParaRPr lang="en-US"/>
        </a:p>
      </dgm:t>
    </dgm:pt>
    <dgm:pt modelId="{0F2D021E-616B-456F-BB5F-CFB013AE0316}" type="sibTrans" cxnId="{1D4879F2-1E91-4B23-AA6C-5A94E9E561C9}">
      <dgm:prSet/>
      <dgm:spPr/>
      <dgm:t>
        <a:bodyPr/>
        <a:lstStyle/>
        <a:p>
          <a:endParaRPr lang="en-US"/>
        </a:p>
      </dgm:t>
    </dgm:pt>
    <dgm:pt modelId="{F33393B6-162C-4DBB-A0C3-887193C20A1A}" type="pres">
      <dgm:prSet presAssocID="{379E7955-93C3-4237-8AD6-49B9BA8468F1}" presName="root" presStyleCnt="0">
        <dgm:presLayoutVars>
          <dgm:dir/>
          <dgm:resizeHandles val="exact"/>
        </dgm:presLayoutVars>
      </dgm:prSet>
      <dgm:spPr/>
    </dgm:pt>
    <dgm:pt modelId="{AB00584D-C90E-4CCC-B5F1-52CD4EB079B3}" type="pres">
      <dgm:prSet presAssocID="{E3382A65-33C3-47B5-A540-E86CB15EC718}" presName="compNode" presStyleCnt="0"/>
      <dgm:spPr/>
    </dgm:pt>
    <dgm:pt modelId="{4B3A3C4A-0245-453F-ADC0-1ED5CA3F675F}" type="pres">
      <dgm:prSet presAssocID="{E3382A65-33C3-47B5-A540-E86CB15EC718}" presName="bgRect" presStyleLbl="bgShp" presStyleIdx="0" presStyleCnt="4"/>
      <dgm:spPr/>
    </dgm:pt>
    <dgm:pt modelId="{613C1027-93D4-4C29-A3A7-BA034D5A0D58}" type="pres">
      <dgm:prSet presAssocID="{E3382A65-33C3-47B5-A540-E86CB15EC718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F0C96796-B5CE-4828-A98B-6921E97C5B2C}" type="pres">
      <dgm:prSet presAssocID="{E3382A65-33C3-47B5-A540-E86CB15EC718}" presName="spaceRect" presStyleCnt="0"/>
      <dgm:spPr/>
    </dgm:pt>
    <dgm:pt modelId="{A93179F4-7B2D-42EB-B89D-F26DDA3E23C0}" type="pres">
      <dgm:prSet presAssocID="{E3382A65-33C3-47B5-A540-E86CB15EC718}" presName="parTx" presStyleLbl="revTx" presStyleIdx="0" presStyleCnt="4">
        <dgm:presLayoutVars>
          <dgm:chMax val="0"/>
          <dgm:chPref val="0"/>
        </dgm:presLayoutVars>
      </dgm:prSet>
      <dgm:spPr/>
    </dgm:pt>
    <dgm:pt modelId="{A760DA05-B04F-452A-87B0-DFD78086F8FB}" type="pres">
      <dgm:prSet presAssocID="{01419152-B257-4691-A249-96E54A584621}" presName="sibTrans" presStyleCnt="0"/>
      <dgm:spPr/>
    </dgm:pt>
    <dgm:pt modelId="{2F4A3AC4-DFF8-489A-ADD3-9542BA5A60CB}" type="pres">
      <dgm:prSet presAssocID="{FC38E7FE-FEE2-47F5-85B2-93595B3D52FE}" presName="compNode" presStyleCnt="0"/>
      <dgm:spPr/>
    </dgm:pt>
    <dgm:pt modelId="{12E07079-E172-4DE0-9863-0DB9260B71DF}" type="pres">
      <dgm:prSet presAssocID="{FC38E7FE-FEE2-47F5-85B2-93595B3D52FE}" presName="bgRect" presStyleLbl="bgShp" presStyleIdx="1" presStyleCnt="4"/>
      <dgm:spPr/>
    </dgm:pt>
    <dgm:pt modelId="{E2E89B46-D9F1-4C34-A794-E380B01DADE3}" type="pres">
      <dgm:prSet presAssocID="{FC38E7FE-FEE2-47F5-85B2-93595B3D52FE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49CD34E4-8C8E-40A6-8BE5-764E9F24815D}" type="pres">
      <dgm:prSet presAssocID="{FC38E7FE-FEE2-47F5-85B2-93595B3D52FE}" presName="spaceRect" presStyleCnt="0"/>
      <dgm:spPr/>
    </dgm:pt>
    <dgm:pt modelId="{35333727-6D40-45AB-8C37-2CCDD8B8E29B}" type="pres">
      <dgm:prSet presAssocID="{FC38E7FE-FEE2-47F5-85B2-93595B3D52FE}" presName="parTx" presStyleLbl="revTx" presStyleIdx="1" presStyleCnt="4">
        <dgm:presLayoutVars>
          <dgm:chMax val="0"/>
          <dgm:chPref val="0"/>
        </dgm:presLayoutVars>
      </dgm:prSet>
      <dgm:spPr/>
    </dgm:pt>
    <dgm:pt modelId="{E6E33CEF-4B2D-410D-A146-4605FA996E04}" type="pres">
      <dgm:prSet presAssocID="{E6C03985-08F0-4E1C-BE3E-28A41B47BC92}" presName="sibTrans" presStyleCnt="0"/>
      <dgm:spPr/>
    </dgm:pt>
    <dgm:pt modelId="{3BBA4776-9778-416C-8892-8D27D9B008E5}" type="pres">
      <dgm:prSet presAssocID="{788672B2-6FD0-4405-92A8-C8445E253C26}" presName="compNode" presStyleCnt="0"/>
      <dgm:spPr/>
    </dgm:pt>
    <dgm:pt modelId="{18BF1CAD-109A-4A71-95FB-1A5F06B3DE2C}" type="pres">
      <dgm:prSet presAssocID="{788672B2-6FD0-4405-92A8-C8445E253C26}" presName="bgRect" presStyleLbl="bgShp" presStyleIdx="2" presStyleCnt="4"/>
      <dgm:spPr/>
    </dgm:pt>
    <dgm:pt modelId="{0B8D9F9B-595A-4BC1-8161-46F3FF290BB7}" type="pres">
      <dgm:prSet presAssocID="{788672B2-6FD0-4405-92A8-C8445E253C26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lowchart"/>
        </a:ext>
      </dgm:extLst>
    </dgm:pt>
    <dgm:pt modelId="{2DCD3F2B-39B2-4FE8-863C-F552B1E37497}" type="pres">
      <dgm:prSet presAssocID="{788672B2-6FD0-4405-92A8-C8445E253C26}" presName="spaceRect" presStyleCnt="0"/>
      <dgm:spPr/>
    </dgm:pt>
    <dgm:pt modelId="{ED090D6B-A2D5-46C4-B5FB-2837C9CB836C}" type="pres">
      <dgm:prSet presAssocID="{788672B2-6FD0-4405-92A8-C8445E253C26}" presName="parTx" presStyleLbl="revTx" presStyleIdx="2" presStyleCnt="4">
        <dgm:presLayoutVars>
          <dgm:chMax val="0"/>
          <dgm:chPref val="0"/>
        </dgm:presLayoutVars>
      </dgm:prSet>
      <dgm:spPr/>
    </dgm:pt>
    <dgm:pt modelId="{96C2B10D-062B-41FD-94D0-17D761592C58}" type="pres">
      <dgm:prSet presAssocID="{A2C6AC78-47D1-4F68-9618-2BE29437B4C6}" presName="sibTrans" presStyleCnt="0"/>
      <dgm:spPr/>
    </dgm:pt>
    <dgm:pt modelId="{B2AA0764-702A-4B3E-943F-026FD6DFB3BB}" type="pres">
      <dgm:prSet presAssocID="{AFABF3B3-254F-45F0-A2CB-44BFED727758}" presName="compNode" presStyleCnt="0"/>
      <dgm:spPr/>
    </dgm:pt>
    <dgm:pt modelId="{6D6175C2-0290-4610-A7D5-38E510681DAF}" type="pres">
      <dgm:prSet presAssocID="{AFABF3B3-254F-45F0-A2CB-44BFED727758}" presName="bgRect" presStyleLbl="bgShp" presStyleIdx="3" presStyleCnt="4"/>
      <dgm:spPr/>
    </dgm:pt>
    <dgm:pt modelId="{6B1669EB-E804-46E3-B722-BB381A5A4B33}" type="pres">
      <dgm:prSet presAssocID="{AFABF3B3-254F-45F0-A2CB-44BFED727758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eeting"/>
        </a:ext>
      </dgm:extLst>
    </dgm:pt>
    <dgm:pt modelId="{F4364713-82FF-4511-BB52-C5C1711FD0EA}" type="pres">
      <dgm:prSet presAssocID="{AFABF3B3-254F-45F0-A2CB-44BFED727758}" presName="spaceRect" presStyleCnt="0"/>
      <dgm:spPr/>
    </dgm:pt>
    <dgm:pt modelId="{28A2210D-723F-4931-9FF8-7139E2CC9ACB}" type="pres">
      <dgm:prSet presAssocID="{AFABF3B3-254F-45F0-A2CB-44BFED727758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44C75811-413B-41D1-8EB8-2B863814A2BB}" srcId="{379E7955-93C3-4237-8AD6-49B9BA8468F1}" destId="{FC38E7FE-FEE2-47F5-85B2-93595B3D52FE}" srcOrd="1" destOrd="0" parTransId="{3EB7087F-144B-45DB-BEF3-C0195AE5D374}" sibTransId="{E6C03985-08F0-4E1C-BE3E-28A41B47BC92}"/>
    <dgm:cxn modelId="{46A6C411-A9C3-4581-824D-9237808C01C6}" type="presOf" srcId="{788672B2-6FD0-4405-92A8-C8445E253C26}" destId="{ED090D6B-A2D5-46C4-B5FB-2837C9CB836C}" srcOrd="0" destOrd="0" presId="urn:microsoft.com/office/officeart/2018/2/layout/IconVerticalSolidList"/>
    <dgm:cxn modelId="{76038A5D-5C0F-4BDA-8F46-AB59C31825E8}" type="presOf" srcId="{AFABF3B3-254F-45F0-A2CB-44BFED727758}" destId="{28A2210D-723F-4931-9FF8-7139E2CC9ACB}" srcOrd="0" destOrd="0" presId="urn:microsoft.com/office/officeart/2018/2/layout/IconVerticalSolidList"/>
    <dgm:cxn modelId="{12768E5D-3035-4FA9-A99C-DBC6689869A2}" srcId="{379E7955-93C3-4237-8AD6-49B9BA8468F1}" destId="{E3382A65-33C3-47B5-A540-E86CB15EC718}" srcOrd="0" destOrd="0" parTransId="{318521B7-D32B-4CAD-BA11-27EAAA5F64F9}" sibTransId="{01419152-B257-4691-A249-96E54A584621}"/>
    <dgm:cxn modelId="{E785E67F-8A7C-4285-B016-52F562C072EE}" type="presOf" srcId="{379E7955-93C3-4237-8AD6-49B9BA8468F1}" destId="{F33393B6-162C-4DBB-A0C3-887193C20A1A}" srcOrd="0" destOrd="0" presId="urn:microsoft.com/office/officeart/2018/2/layout/IconVerticalSolidList"/>
    <dgm:cxn modelId="{6764ECC3-20D5-4309-8B8B-9847BA24CDD6}" srcId="{379E7955-93C3-4237-8AD6-49B9BA8468F1}" destId="{788672B2-6FD0-4405-92A8-C8445E253C26}" srcOrd="2" destOrd="0" parTransId="{6251DC9D-ABD5-475A-AC9A-E8FDFE4B77E6}" sibTransId="{A2C6AC78-47D1-4F68-9618-2BE29437B4C6}"/>
    <dgm:cxn modelId="{66A725DD-722D-416C-914E-D6F27219A264}" type="presOf" srcId="{FC38E7FE-FEE2-47F5-85B2-93595B3D52FE}" destId="{35333727-6D40-45AB-8C37-2CCDD8B8E29B}" srcOrd="0" destOrd="0" presId="urn:microsoft.com/office/officeart/2018/2/layout/IconVerticalSolidList"/>
    <dgm:cxn modelId="{1D4879F2-1E91-4B23-AA6C-5A94E9E561C9}" srcId="{379E7955-93C3-4237-8AD6-49B9BA8468F1}" destId="{AFABF3B3-254F-45F0-A2CB-44BFED727758}" srcOrd="3" destOrd="0" parTransId="{7F649C7F-2626-407F-8593-DE0A32EE64F0}" sibTransId="{0F2D021E-616B-456F-BB5F-CFB013AE0316}"/>
    <dgm:cxn modelId="{9A3C76F9-463E-49B0-8CB7-30693818A5A1}" type="presOf" srcId="{E3382A65-33C3-47B5-A540-E86CB15EC718}" destId="{A93179F4-7B2D-42EB-B89D-F26DDA3E23C0}" srcOrd="0" destOrd="0" presId="urn:microsoft.com/office/officeart/2018/2/layout/IconVerticalSolidList"/>
    <dgm:cxn modelId="{B8C582AA-02F7-48E0-97E4-9FE0F262518F}" type="presParOf" srcId="{F33393B6-162C-4DBB-A0C3-887193C20A1A}" destId="{AB00584D-C90E-4CCC-B5F1-52CD4EB079B3}" srcOrd="0" destOrd="0" presId="urn:microsoft.com/office/officeart/2018/2/layout/IconVerticalSolidList"/>
    <dgm:cxn modelId="{564E2C35-016D-4E1C-8EC9-601353ACDD7F}" type="presParOf" srcId="{AB00584D-C90E-4CCC-B5F1-52CD4EB079B3}" destId="{4B3A3C4A-0245-453F-ADC0-1ED5CA3F675F}" srcOrd="0" destOrd="0" presId="urn:microsoft.com/office/officeart/2018/2/layout/IconVerticalSolidList"/>
    <dgm:cxn modelId="{E307C06C-5F2E-474B-B4E6-2BB01A54324F}" type="presParOf" srcId="{AB00584D-C90E-4CCC-B5F1-52CD4EB079B3}" destId="{613C1027-93D4-4C29-A3A7-BA034D5A0D58}" srcOrd="1" destOrd="0" presId="urn:microsoft.com/office/officeart/2018/2/layout/IconVerticalSolidList"/>
    <dgm:cxn modelId="{3F1BE1C1-F6C0-4B56-8556-5354C851AB92}" type="presParOf" srcId="{AB00584D-C90E-4CCC-B5F1-52CD4EB079B3}" destId="{F0C96796-B5CE-4828-A98B-6921E97C5B2C}" srcOrd="2" destOrd="0" presId="urn:microsoft.com/office/officeart/2018/2/layout/IconVerticalSolidList"/>
    <dgm:cxn modelId="{7FD0024F-9463-4B63-812A-93AF5535AB8D}" type="presParOf" srcId="{AB00584D-C90E-4CCC-B5F1-52CD4EB079B3}" destId="{A93179F4-7B2D-42EB-B89D-F26DDA3E23C0}" srcOrd="3" destOrd="0" presId="urn:microsoft.com/office/officeart/2018/2/layout/IconVerticalSolidList"/>
    <dgm:cxn modelId="{A7A587CE-62DB-4A28-BC63-6FC7D142FA01}" type="presParOf" srcId="{F33393B6-162C-4DBB-A0C3-887193C20A1A}" destId="{A760DA05-B04F-452A-87B0-DFD78086F8FB}" srcOrd="1" destOrd="0" presId="urn:microsoft.com/office/officeart/2018/2/layout/IconVerticalSolidList"/>
    <dgm:cxn modelId="{52592DE4-51E9-41E5-985D-27F02950B02C}" type="presParOf" srcId="{F33393B6-162C-4DBB-A0C3-887193C20A1A}" destId="{2F4A3AC4-DFF8-489A-ADD3-9542BA5A60CB}" srcOrd="2" destOrd="0" presId="urn:microsoft.com/office/officeart/2018/2/layout/IconVerticalSolidList"/>
    <dgm:cxn modelId="{70D5D89E-7710-4F0B-883E-12B32F073FEC}" type="presParOf" srcId="{2F4A3AC4-DFF8-489A-ADD3-9542BA5A60CB}" destId="{12E07079-E172-4DE0-9863-0DB9260B71DF}" srcOrd="0" destOrd="0" presId="urn:microsoft.com/office/officeart/2018/2/layout/IconVerticalSolidList"/>
    <dgm:cxn modelId="{FE645410-C63D-4199-BC01-87252EDF4553}" type="presParOf" srcId="{2F4A3AC4-DFF8-489A-ADD3-9542BA5A60CB}" destId="{E2E89B46-D9F1-4C34-A794-E380B01DADE3}" srcOrd="1" destOrd="0" presId="urn:microsoft.com/office/officeart/2018/2/layout/IconVerticalSolidList"/>
    <dgm:cxn modelId="{448583CA-769D-4314-A0C7-DF2B8B805A17}" type="presParOf" srcId="{2F4A3AC4-DFF8-489A-ADD3-9542BA5A60CB}" destId="{49CD34E4-8C8E-40A6-8BE5-764E9F24815D}" srcOrd="2" destOrd="0" presId="urn:microsoft.com/office/officeart/2018/2/layout/IconVerticalSolidList"/>
    <dgm:cxn modelId="{8AE9C629-6931-48FA-AEC3-40F3337CD7DF}" type="presParOf" srcId="{2F4A3AC4-DFF8-489A-ADD3-9542BA5A60CB}" destId="{35333727-6D40-45AB-8C37-2CCDD8B8E29B}" srcOrd="3" destOrd="0" presId="urn:microsoft.com/office/officeart/2018/2/layout/IconVerticalSolidList"/>
    <dgm:cxn modelId="{ECCDA911-338C-4748-A95B-4604186BBDF5}" type="presParOf" srcId="{F33393B6-162C-4DBB-A0C3-887193C20A1A}" destId="{E6E33CEF-4B2D-410D-A146-4605FA996E04}" srcOrd="3" destOrd="0" presId="urn:microsoft.com/office/officeart/2018/2/layout/IconVerticalSolidList"/>
    <dgm:cxn modelId="{D9744F5A-DEFF-4BFE-8C8A-867F550A1864}" type="presParOf" srcId="{F33393B6-162C-4DBB-A0C3-887193C20A1A}" destId="{3BBA4776-9778-416C-8892-8D27D9B008E5}" srcOrd="4" destOrd="0" presId="urn:microsoft.com/office/officeart/2018/2/layout/IconVerticalSolidList"/>
    <dgm:cxn modelId="{B5AFC36B-BA67-475B-827B-555F4B8A2176}" type="presParOf" srcId="{3BBA4776-9778-416C-8892-8D27D9B008E5}" destId="{18BF1CAD-109A-4A71-95FB-1A5F06B3DE2C}" srcOrd="0" destOrd="0" presId="urn:microsoft.com/office/officeart/2018/2/layout/IconVerticalSolidList"/>
    <dgm:cxn modelId="{97E25ACA-F342-4848-9EDB-22E2AB72CD30}" type="presParOf" srcId="{3BBA4776-9778-416C-8892-8D27D9B008E5}" destId="{0B8D9F9B-595A-4BC1-8161-46F3FF290BB7}" srcOrd="1" destOrd="0" presId="urn:microsoft.com/office/officeart/2018/2/layout/IconVerticalSolidList"/>
    <dgm:cxn modelId="{61F10084-0847-4D40-AB98-DDFAB67F3AAE}" type="presParOf" srcId="{3BBA4776-9778-416C-8892-8D27D9B008E5}" destId="{2DCD3F2B-39B2-4FE8-863C-F552B1E37497}" srcOrd="2" destOrd="0" presId="urn:microsoft.com/office/officeart/2018/2/layout/IconVerticalSolidList"/>
    <dgm:cxn modelId="{416C828A-1297-4274-8736-A32C12AC6D4B}" type="presParOf" srcId="{3BBA4776-9778-416C-8892-8D27D9B008E5}" destId="{ED090D6B-A2D5-46C4-B5FB-2837C9CB836C}" srcOrd="3" destOrd="0" presId="urn:microsoft.com/office/officeart/2018/2/layout/IconVerticalSolidList"/>
    <dgm:cxn modelId="{C088A49F-98E1-49D8-A816-0EA05A93A648}" type="presParOf" srcId="{F33393B6-162C-4DBB-A0C3-887193C20A1A}" destId="{96C2B10D-062B-41FD-94D0-17D761592C58}" srcOrd="5" destOrd="0" presId="urn:microsoft.com/office/officeart/2018/2/layout/IconVerticalSolidList"/>
    <dgm:cxn modelId="{F8D3FB30-8A9D-4D4D-BCC5-E00773B637C9}" type="presParOf" srcId="{F33393B6-162C-4DBB-A0C3-887193C20A1A}" destId="{B2AA0764-702A-4B3E-943F-026FD6DFB3BB}" srcOrd="6" destOrd="0" presId="urn:microsoft.com/office/officeart/2018/2/layout/IconVerticalSolidList"/>
    <dgm:cxn modelId="{C0D32909-420F-44F3-B8AC-B2484FF73E9B}" type="presParOf" srcId="{B2AA0764-702A-4B3E-943F-026FD6DFB3BB}" destId="{6D6175C2-0290-4610-A7D5-38E510681DAF}" srcOrd="0" destOrd="0" presId="urn:microsoft.com/office/officeart/2018/2/layout/IconVerticalSolidList"/>
    <dgm:cxn modelId="{C1D59501-821A-490E-8DF6-593D94096135}" type="presParOf" srcId="{B2AA0764-702A-4B3E-943F-026FD6DFB3BB}" destId="{6B1669EB-E804-46E3-B722-BB381A5A4B33}" srcOrd="1" destOrd="0" presId="urn:microsoft.com/office/officeart/2018/2/layout/IconVerticalSolidList"/>
    <dgm:cxn modelId="{5E9616DC-A8FF-4F68-A009-20F12B507B1E}" type="presParOf" srcId="{B2AA0764-702A-4B3E-943F-026FD6DFB3BB}" destId="{F4364713-82FF-4511-BB52-C5C1711FD0EA}" srcOrd="2" destOrd="0" presId="urn:microsoft.com/office/officeart/2018/2/layout/IconVerticalSolidList"/>
    <dgm:cxn modelId="{7E6E691F-F53E-46DA-A0D0-C2127394765C}" type="presParOf" srcId="{B2AA0764-702A-4B3E-943F-026FD6DFB3BB}" destId="{28A2210D-723F-4931-9FF8-7139E2CC9ACB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4C0110-DD25-46B4-9E04-4B6E2A32405A}">
      <dsp:nvSpPr>
        <dsp:cNvPr id="0" name=""/>
        <dsp:cNvSpPr/>
      </dsp:nvSpPr>
      <dsp:spPr>
        <a:xfrm>
          <a:off x="1592967" y="27024"/>
          <a:ext cx="970357" cy="970357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36105D5-981B-406A-BB66-5F40BB5C27B6}">
      <dsp:nvSpPr>
        <dsp:cNvPr id="0" name=""/>
        <dsp:cNvSpPr/>
      </dsp:nvSpPr>
      <dsp:spPr>
        <a:xfrm>
          <a:off x="1796742" y="230799"/>
          <a:ext cx="562807" cy="56280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F53541-BF35-40FD-830C-80085B16D3B8}">
      <dsp:nvSpPr>
        <dsp:cNvPr id="0" name=""/>
        <dsp:cNvSpPr/>
      </dsp:nvSpPr>
      <dsp:spPr>
        <a:xfrm>
          <a:off x="2771258" y="27024"/>
          <a:ext cx="2287271" cy="9703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/>
            <a:t>Data Collection</a:t>
          </a:r>
          <a:r>
            <a:rPr lang="en-US" sz="1500" kern="1200"/>
            <a:t>: Gathering MMA fight data from reliable sources.</a:t>
          </a:r>
          <a:br>
            <a:rPr lang="en-US" sz="1500" kern="1200"/>
          </a:br>
          <a:endParaRPr lang="en-US" sz="1500" kern="1200"/>
        </a:p>
      </dsp:txBody>
      <dsp:txXfrm>
        <a:off x="2771258" y="27024"/>
        <a:ext cx="2287271" cy="970357"/>
      </dsp:txXfrm>
    </dsp:sp>
    <dsp:sp modelId="{56BEDE23-7484-4DFE-90A7-C8E204251E3B}">
      <dsp:nvSpPr>
        <dsp:cNvPr id="0" name=""/>
        <dsp:cNvSpPr/>
      </dsp:nvSpPr>
      <dsp:spPr>
        <a:xfrm>
          <a:off x="5457069" y="27024"/>
          <a:ext cx="970357" cy="970357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EFDF38E-42A8-482A-BCAD-189796715AAC}">
      <dsp:nvSpPr>
        <dsp:cNvPr id="0" name=""/>
        <dsp:cNvSpPr/>
      </dsp:nvSpPr>
      <dsp:spPr>
        <a:xfrm>
          <a:off x="5660844" y="230799"/>
          <a:ext cx="562807" cy="56280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B6AF3DC-9444-4AF3-8921-7822F75B7834}">
      <dsp:nvSpPr>
        <dsp:cNvPr id="0" name=""/>
        <dsp:cNvSpPr/>
      </dsp:nvSpPr>
      <dsp:spPr>
        <a:xfrm>
          <a:off x="6635361" y="27024"/>
          <a:ext cx="2287271" cy="9703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/>
            <a:t>Data Preparation</a:t>
          </a:r>
          <a:r>
            <a:rPr lang="en-US" sz="1500" kern="1200"/>
            <a:t>: Cleaning and structuring data for analysis.</a:t>
          </a:r>
          <a:br>
            <a:rPr lang="en-US" sz="1500" kern="1200"/>
          </a:br>
          <a:endParaRPr lang="en-US" sz="1500" kern="1200"/>
        </a:p>
      </dsp:txBody>
      <dsp:txXfrm>
        <a:off x="6635361" y="27024"/>
        <a:ext cx="2287271" cy="970357"/>
      </dsp:txXfrm>
    </dsp:sp>
    <dsp:sp modelId="{4BCC2A28-E42B-471E-91C9-BAB869AB47B9}">
      <dsp:nvSpPr>
        <dsp:cNvPr id="0" name=""/>
        <dsp:cNvSpPr/>
      </dsp:nvSpPr>
      <dsp:spPr>
        <a:xfrm>
          <a:off x="1592967" y="1761125"/>
          <a:ext cx="970357" cy="970357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1E03180-F311-4AF1-98B8-7E18FF744975}">
      <dsp:nvSpPr>
        <dsp:cNvPr id="0" name=""/>
        <dsp:cNvSpPr/>
      </dsp:nvSpPr>
      <dsp:spPr>
        <a:xfrm>
          <a:off x="1796742" y="1964900"/>
          <a:ext cx="562807" cy="56280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4599A7-C805-49CF-9777-2D51DA3F79A4}">
      <dsp:nvSpPr>
        <dsp:cNvPr id="0" name=""/>
        <dsp:cNvSpPr/>
      </dsp:nvSpPr>
      <dsp:spPr>
        <a:xfrm>
          <a:off x="2771258" y="1761125"/>
          <a:ext cx="2287271" cy="9703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/>
            <a:t>AWS Integration</a:t>
          </a:r>
          <a:r>
            <a:rPr lang="en-US" sz="1500" kern="1200"/>
            <a:t>: Hosting MySQL database on AWS for team collaboration.</a:t>
          </a:r>
          <a:br>
            <a:rPr lang="en-US" sz="1500" kern="1200"/>
          </a:br>
          <a:endParaRPr lang="en-US" sz="1500" kern="1200"/>
        </a:p>
      </dsp:txBody>
      <dsp:txXfrm>
        <a:off x="2771258" y="1761125"/>
        <a:ext cx="2287271" cy="970357"/>
      </dsp:txXfrm>
    </dsp:sp>
    <dsp:sp modelId="{8B1932F3-E133-4B53-9D1A-9F1C076A50BB}">
      <dsp:nvSpPr>
        <dsp:cNvPr id="0" name=""/>
        <dsp:cNvSpPr/>
      </dsp:nvSpPr>
      <dsp:spPr>
        <a:xfrm>
          <a:off x="5457069" y="1761125"/>
          <a:ext cx="970357" cy="970357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21C5AFE-9BF0-4183-B765-E62AAEEFCEC5}">
      <dsp:nvSpPr>
        <dsp:cNvPr id="0" name=""/>
        <dsp:cNvSpPr/>
      </dsp:nvSpPr>
      <dsp:spPr>
        <a:xfrm>
          <a:off x="5660844" y="1964900"/>
          <a:ext cx="562807" cy="56280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EF39FF6-49E6-4B8D-BCDE-AC5BF4300532}">
      <dsp:nvSpPr>
        <dsp:cNvPr id="0" name=""/>
        <dsp:cNvSpPr/>
      </dsp:nvSpPr>
      <dsp:spPr>
        <a:xfrm>
          <a:off x="6635361" y="1761125"/>
          <a:ext cx="2287271" cy="9703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/>
            <a:t>SQL Analysis</a:t>
          </a:r>
          <a:r>
            <a:rPr lang="en-US" sz="1500" kern="1200"/>
            <a:t>: Extracting meaningful insights from the data.</a:t>
          </a:r>
          <a:br>
            <a:rPr lang="en-US" sz="1500" kern="1200"/>
          </a:br>
          <a:endParaRPr lang="en-US" sz="1500" kern="1200"/>
        </a:p>
      </dsp:txBody>
      <dsp:txXfrm>
        <a:off x="6635361" y="1761125"/>
        <a:ext cx="2287271" cy="970357"/>
      </dsp:txXfrm>
    </dsp:sp>
    <dsp:sp modelId="{C7C96032-A0A7-4AE2-8753-094965583979}">
      <dsp:nvSpPr>
        <dsp:cNvPr id="0" name=""/>
        <dsp:cNvSpPr/>
      </dsp:nvSpPr>
      <dsp:spPr>
        <a:xfrm>
          <a:off x="1592967" y="3495226"/>
          <a:ext cx="970357" cy="970357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5918F2-E0B9-4456-95B4-1A939B20B8E3}">
      <dsp:nvSpPr>
        <dsp:cNvPr id="0" name=""/>
        <dsp:cNvSpPr/>
      </dsp:nvSpPr>
      <dsp:spPr>
        <a:xfrm>
          <a:off x="1796742" y="3699001"/>
          <a:ext cx="562807" cy="562807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645F0B-CFEE-4890-96B4-E00065F941F8}">
      <dsp:nvSpPr>
        <dsp:cNvPr id="0" name=""/>
        <dsp:cNvSpPr/>
      </dsp:nvSpPr>
      <dsp:spPr>
        <a:xfrm>
          <a:off x="2771258" y="3495226"/>
          <a:ext cx="2287271" cy="9703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/>
            <a:t>PowerBI Visualization</a:t>
          </a:r>
          <a:r>
            <a:rPr lang="en-US" sz="1500" kern="1200"/>
            <a:t>: Creating insights and reports.</a:t>
          </a:r>
          <a:br>
            <a:rPr lang="en-US" sz="1500" kern="1200"/>
          </a:br>
          <a:endParaRPr lang="en-US" sz="1500" kern="1200"/>
        </a:p>
      </dsp:txBody>
      <dsp:txXfrm>
        <a:off x="2771258" y="3495226"/>
        <a:ext cx="2287271" cy="970357"/>
      </dsp:txXfrm>
    </dsp:sp>
    <dsp:sp modelId="{87993479-3591-49F4-9F7A-1DEFEE35C393}">
      <dsp:nvSpPr>
        <dsp:cNvPr id="0" name=""/>
        <dsp:cNvSpPr/>
      </dsp:nvSpPr>
      <dsp:spPr>
        <a:xfrm>
          <a:off x="5457069" y="3495226"/>
          <a:ext cx="970357" cy="970357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08F3C06-E5CA-4EF3-BA92-ED8A16F91C69}">
      <dsp:nvSpPr>
        <dsp:cNvPr id="0" name=""/>
        <dsp:cNvSpPr/>
      </dsp:nvSpPr>
      <dsp:spPr>
        <a:xfrm>
          <a:off x="5660844" y="3699001"/>
          <a:ext cx="562807" cy="562807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26E010-D0B8-4425-9602-452307858421}">
      <dsp:nvSpPr>
        <dsp:cNvPr id="0" name=""/>
        <dsp:cNvSpPr/>
      </dsp:nvSpPr>
      <dsp:spPr>
        <a:xfrm>
          <a:off x="6635361" y="3495226"/>
          <a:ext cx="2287271" cy="9703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/>
            <a:t>Team Collaboration</a:t>
          </a:r>
          <a:r>
            <a:rPr lang="en-US" sz="1500" kern="1200"/>
            <a:t>: Utilizing AWS to share work efficiently over the cloud.</a:t>
          </a:r>
          <a:br>
            <a:rPr lang="en-US" sz="1500" kern="1200"/>
          </a:br>
          <a:endParaRPr lang="en-US" sz="1500" kern="1200"/>
        </a:p>
      </dsp:txBody>
      <dsp:txXfrm>
        <a:off x="6635361" y="3495226"/>
        <a:ext cx="2287271" cy="97035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B3A3C4A-0245-453F-ADC0-1ED5CA3F675F}">
      <dsp:nvSpPr>
        <dsp:cNvPr id="0" name=""/>
        <dsp:cNvSpPr/>
      </dsp:nvSpPr>
      <dsp:spPr>
        <a:xfrm>
          <a:off x="0" y="1714"/>
          <a:ext cx="10515600" cy="868893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13C1027-93D4-4C29-A3A7-BA034D5A0D58}">
      <dsp:nvSpPr>
        <dsp:cNvPr id="0" name=""/>
        <dsp:cNvSpPr/>
      </dsp:nvSpPr>
      <dsp:spPr>
        <a:xfrm>
          <a:off x="262840" y="197215"/>
          <a:ext cx="477891" cy="47789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3179F4-7B2D-42EB-B89D-F26DDA3E23C0}">
      <dsp:nvSpPr>
        <dsp:cNvPr id="0" name=""/>
        <dsp:cNvSpPr/>
      </dsp:nvSpPr>
      <dsp:spPr>
        <a:xfrm>
          <a:off x="1003572" y="1714"/>
          <a:ext cx="9512027" cy="8688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958" tIns="91958" rIns="91958" bIns="91958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Relevant data sourcing and formatting given the overwhelming number of datasets available online</a:t>
          </a:r>
        </a:p>
      </dsp:txBody>
      <dsp:txXfrm>
        <a:off x="1003572" y="1714"/>
        <a:ext cx="9512027" cy="868893"/>
      </dsp:txXfrm>
    </dsp:sp>
    <dsp:sp modelId="{12E07079-E172-4DE0-9863-0DB9260B71DF}">
      <dsp:nvSpPr>
        <dsp:cNvPr id="0" name=""/>
        <dsp:cNvSpPr/>
      </dsp:nvSpPr>
      <dsp:spPr>
        <a:xfrm>
          <a:off x="0" y="1087831"/>
          <a:ext cx="10515600" cy="868893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2E89B46-D9F1-4C34-A794-E380B01DADE3}">
      <dsp:nvSpPr>
        <dsp:cNvPr id="0" name=""/>
        <dsp:cNvSpPr/>
      </dsp:nvSpPr>
      <dsp:spPr>
        <a:xfrm>
          <a:off x="262840" y="1283332"/>
          <a:ext cx="477891" cy="47789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333727-6D40-45AB-8C37-2CCDD8B8E29B}">
      <dsp:nvSpPr>
        <dsp:cNvPr id="0" name=""/>
        <dsp:cNvSpPr/>
      </dsp:nvSpPr>
      <dsp:spPr>
        <a:xfrm>
          <a:off x="1003572" y="1087831"/>
          <a:ext cx="9512027" cy="8688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958" tIns="91958" rIns="91958" bIns="91958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Data Integrity checks during normalization of the original dataset to suit our project analyses</a:t>
          </a:r>
        </a:p>
      </dsp:txBody>
      <dsp:txXfrm>
        <a:off x="1003572" y="1087831"/>
        <a:ext cx="9512027" cy="868893"/>
      </dsp:txXfrm>
    </dsp:sp>
    <dsp:sp modelId="{18BF1CAD-109A-4A71-95FB-1A5F06B3DE2C}">
      <dsp:nvSpPr>
        <dsp:cNvPr id="0" name=""/>
        <dsp:cNvSpPr/>
      </dsp:nvSpPr>
      <dsp:spPr>
        <a:xfrm>
          <a:off x="0" y="2173949"/>
          <a:ext cx="10515600" cy="868893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B8D9F9B-595A-4BC1-8161-46F3FF290BB7}">
      <dsp:nvSpPr>
        <dsp:cNvPr id="0" name=""/>
        <dsp:cNvSpPr/>
      </dsp:nvSpPr>
      <dsp:spPr>
        <a:xfrm>
          <a:off x="262840" y="2369450"/>
          <a:ext cx="477891" cy="47789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090D6B-A2D5-46C4-B5FB-2837C9CB836C}">
      <dsp:nvSpPr>
        <dsp:cNvPr id="0" name=""/>
        <dsp:cNvSpPr/>
      </dsp:nvSpPr>
      <dsp:spPr>
        <a:xfrm>
          <a:off x="1003572" y="2173949"/>
          <a:ext cx="9512027" cy="8688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958" tIns="91958" rIns="91958" bIns="91958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Forgetting that the tables are in sync and trying to do operations without informing in a shared space</a:t>
          </a:r>
        </a:p>
      </dsp:txBody>
      <dsp:txXfrm>
        <a:off x="1003572" y="2173949"/>
        <a:ext cx="9512027" cy="868893"/>
      </dsp:txXfrm>
    </dsp:sp>
    <dsp:sp modelId="{6D6175C2-0290-4610-A7D5-38E510681DAF}">
      <dsp:nvSpPr>
        <dsp:cNvPr id="0" name=""/>
        <dsp:cNvSpPr/>
      </dsp:nvSpPr>
      <dsp:spPr>
        <a:xfrm>
          <a:off x="0" y="3260066"/>
          <a:ext cx="10515600" cy="868893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B1669EB-E804-46E3-B722-BB381A5A4B33}">
      <dsp:nvSpPr>
        <dsp:cNvPr id="0" name=""/>
        <dsp:cNvSpPr/>
      </dsp:nvSpPr>
      <dsp:spPr>
        <a:xfrm>
          <a:off x="262840" y="3455567"/>
          <a:ext cx="477891" cy="47789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A2210D-723F-4931-9FF8-7139E2CC9ACB}">
      <dsp:nvSpPr>
        <dsp:cNvPr id="0" name=""/>
        <dsp:cNvSpPr/>
      </dsp:nvSpPr>
      <dsp:spPr>
        <a:xfrm>
          <a:off x="1003572" y="3260066"/>
          <a:ext cx="9512027" cy="8688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958" tIns="91958" rIns="91958" bIns="91958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Time Management and meeting organization according to available schedules (constraints such as part time commitments, internships, academic schedule)</a:t>
          </a:r>
        </a:p>
      </dsp:txBody>
      <dsp:txXfrm>
        <a:off x="1003572" y="3260066"/>
        <a:ext cx="9512027" cy="86889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AC353-DE32-0952-4EE9-8592BC16F9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AFFC24-62D2-CDA1-2AFB-E22BEC75FF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A50A8F-2D20-B22B-C25D-46233D9E1B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E19E8A2-6AE2-43BA-BDAF-7B10AEB5037B}" type="datetimeFigureOut">
              <a:rPr lang="en-US" smtClean="0"/>
              <a:t>8/21/2024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3C1DEE-29E7-0D61-99F9-93202C4BEE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AE2ECB-2537-3119-DB05-B6ACBC347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9D3E8-5B94-4867-8EFC-57D8F29753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0371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02A1B275-9ACA-21A3-4937-164DF0B86B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7795" b="779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9EFAEAE-67C9-98A7-22BE-F50E602C8822}"/>
              </a:ext>
            </a:extLst>
          </p:cNvPr>
          <p:cNvSpPr/>
          <p:nvPr userDrawn="1"/>
        </p:nvSpPr>
        <p:spPr>
          <a:xfrm>
            <a:off x="0" y="4343400"/>
            <a:ext cx="12192000" cy="1943100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4978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2FFA9E-4B78-0F02-E92D-727528586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B36051-5436-DAA7-5572-64E673C0B5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429EEF-C9EF-B276-4E88-2C14156F14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9D3E8-5B94-4867-8EFC-57D8F29753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2899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67F594-2E8D-37D6-7C9C-C82F139800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B17720-845B-ADE7-EFD2-190C4DBD17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B9EB43-26BD-B931-CAE6-EB7ED0769A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1FBC19-1D6E-EDF4-F424-7527456F4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9D3E8-5B94-4867-8EFC-57D8F29753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9456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1BA54-E557-5A26-F3C8-59F44543C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63C7E9-4050-8536-B881-023B59FE3A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9D3E8-5B94-4867-8EFC-57D8F29753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1197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F3BA55-23F2-9E5D-4A05-F71EF1AA3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9D3E8-5B94-4867-8EFC-57D8F29753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4829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3.sv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8B50BA68-A903-0332-FB8B-D3558A2115F7}"/>
              </a:ext>
            </a:extLst>
          </p:cNvPr>
          <p:cNvSpPr/>
          <p:nvPr userDrawn="1"/>
        </p:nvSpPr>
        <p:spPr>
          <a:xfrm>
            <a:off x="0" y="-177799"/>
            <a:ext cx="12192000" cy="12953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8F6C667-654F-D0DD-0262-D6AECA5698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76200"/>
            <a:ext cx="10515600" cy="1079500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CC9531-15E8-B9C8-D17B-0FC46CDD6D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363662"/>
            <a:ext cx="10515600" cy="413067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B79510-FACA-D77F-10BE-A2999EE69F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A9D3E8-5B94-4867-8EFC-57D8F29753C8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08DFD27-68DD-9DDD-8F0E-08C2C0BD0E99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lum bright="70000" contrast="-70000"/>
          </a:blip>
          <a:stretch>
            <a:fillRect/>
          </a:stretch>
        </p:blipFill>
        <p:spPr>
          <a:xfrm>
            <a:off x="11380331" y="275912"/>
            <a:ext cx="765888" cy="765888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1B575D96-A6E1-C2B5-0D3B-F23D87A906FA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38200" y="6131551"/>
            <a:ext cx="1307823" cy="67841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561FBDFF-8194-DFAD-065F-7BBD4C6D3D09}"/>
              </a:ext>
            </a:extLst>
          </p:cNvPr>
          <p:cNvSpPr/>
          <p:nvPr userDrawn="1"/>
        </p:nvSpPr>
        <p:spPr>
          <a:xfrm>
            <a:off x="0" y="6009368"/>
            <a:ext cx="12192000" cy="69115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20000"/>
                  <a:lumOff val="80000"/>
                </a:schemeClr>
              </a:gs>
              <a:gs pos="100000">
                <a:schemeClr val="accent4">
                  <a:lumMod val="10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8437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  <p:sldLayoutId id="2147483652" r:id="rId4"/>
    <p:sldLayoutId id="2147483654" r:id="rId5"/>
    <p:sldLayoutId id="2147483655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128" userDrawn="1">
          <p15:clr>
            <a:srgbClr val="F26B43"/>
          </p15:clr>
        </p15:guide>
        <p15:guide id="2" pos="528" userDrawn="1">
          <p15:clr>
            <a:srgbClr val="F26B43"/>
          </p15:clr>
        </p15:guide>
        <p15:guide id="3" pos="7152" userDrawn="1">
          <p15:clr>
            <a:srgbClr val="F26B43"/>
          </p15:clr>
        </p15:guide>
        <p15:guide id="4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microsoft.com/office/2011/relationships/webextension" Target="../webextensions/webextension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BF2191D-4863-0A06-C88B-9129E3680359}"/>
              </a:ext>
            </a:extLst>
          </p:cNvPr>
          <p:cNvSpPr txBox="1"/>
          <p:nvPr/>
        </p:nvSpPr>
        <p:spPr>
          <a:xfrm>
            <a:off x="457200" y="4474183"/>
            <a:ext cx="10490200" cy="73866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4800" b="1">
                <a:solidFill>
                  <a:schemeClr val="bg1"/>
                </a:solidFill>
              </a:rPr>
              <a:t>"Decoding MMA: An In-depth Analysis"</a:t>
            </a: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B32258B-A4FF-D697-43EF-690267A8A845}"/>
              </a:ext>
            </a:extLst>
          </p:cNvPr>
          <p:cNvSpPr txBox="1"/>
          <p:nvPr/>
        </p:nvSpPr>
        <p:spPr>
          <a:xfrm>
            <a:off x="457200" y="5305180"/>
            <a:ext cx="10490200" cy="43088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IN" sz="2800" b="1">
                <a:solidFill>
                  <a:schemeClr val="bg1"/>
                </a:solidFill>
              </a:rPr>
              <a:t>Exploring Fight outcomes through Fighters and Locations</a:t>
            </a:r>
            <a:endParaRPr lang="en-US" sz="2800" b="1">
              <a:solidFill>
                <a:schemeClr val="bg1"/>
              </a:solidFill>
              <a:cs typeface="Calibri" panose="020F0502020204030204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A00214D-AC56-E0F7-40A9-7D79F7BA97F1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518057" y="4558929"/>
            <a:ext cx="1492501" cy="1492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9353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92CD62-513F-1533-A0CB-3B46F48366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>
                <a:cs typeface="Calibri Light"/>
              </a:rPr>
              <a:t>Champion by weight class</a:t>
            </a:r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A720C80E-21BF-9B79-6B08-878173B6D8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60929" y="1132506"/>
            <a:ext cx="5470142" cy="4879898"/>
          </a:xfrm>
        </p:spPr>
      </p:pic>
    </p:spTree>
    <p:extLst>
      <p:ext uri="{BB962C8B-B14F-4D97-AF65-F5344CB8AC3E}">
        <p14:creationId xmlns:p14="http://schemas.microsoft.com/office/powerpoint/2010/main" val="18587784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92CD62-513F-1533-A0CB-3B46F48366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b="1">
                <a:cs typeface="Calibri Light"/>
              </a:rPr>
              <a:t>Visualization</a:t>
            </a:r>
          </a:p>
        </p:txBody>
      </p:sp>
      <p:pic>
        <p:nvPicPr>
          <p:cNvPr id="5" name="Content Placeholder 4" descr="A graph of weight class&#10;&#10;Description automatically generated">
            <a:extLst>
              <a:ext uri="{FF2B5EF4-FFF2-40B4-BE49-F238E27FC236}">
                <a16:creationId xmlns:a16="http://schemas.microsoft.com/office/drawing/2014/main" id="{CDA667E1-230D-DCDD-0F12-D21C7117B8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978702"/>
            <a:ext cx="5838423" cy="3325547"/>
          </a:xfrm>
        </p:spPr>
      </p:pic>
      <p:pic>
        <p:nvPicPr>
          <p:cNvPr id="7" name="Picture 6" descr="A graph of weight class&#10;&#10;Description automatically generated">
            <a:extLst>
              <a:ext uri="{FF2B5EF4-FFF2-40B4-BE49-F238E27FC236}">
                <a16:creationId xmlns:a16="http://schemas.microsoft.com/office/drawing/2014/main" id="{27554D54-CDE0-2F20-9F62-5BFC2EACF1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3550" y="1984071"/>
            <a:ext cx="6278450" cy="3320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9766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87147-A7BB-C5E6-6FC7-25B34AE4A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/>
              <a:t>Champions by Submission</a:t>
            </a:r>
          </a:p>
        </p:txBody>
      </p:sp>
      <p:pic>
        <p:nvPicPr>
          <p:cNvPr id="2050" name="Picture 2" descr="image">
            <a:extLst>
              <a:ext uri="{FF2B5EF4-FFF2-40B4-BE49-F238E27FC236}">
                <a16:creationId xmlns:a16="http://schemas.microsoft.com/office/drawing/2014/main" id="{E42D6321-7042-C88A-98E8-257D51AC42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2497" y="1124228"/>
            <a:ext cx="7969704" cy="4884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2982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87147-A7BB-C5E6-6FC7-25B34AE4A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/>
              <a:t>Visualization</a:t>
            </a:r>
          </a:p>
        </p:txBody>
      </p:sp>
      <p:pic>
        <p:nvPicPr>
          <p:cNvPr id="3" name="Picture 4" descr="image">
            <a:extLst>
              <a:ext uri="{FF2B5EF4-FFF2-40B4-BE49-F238E27FC236}">
                <a16:creationId xmlns:a16="http://schemas.microsoft.com/office/drawing/2014/main" id="{449BA9DB-5B0E-8C2F-7BD9-F9EC3FF47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6180" y="1121229"/>
            <a:ext cx="8639639" cy="4887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23339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8D27B1-6007-10CD-9CE2-ED89FC25AF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/>
              <a:t>Challenges</a:t>
            </a:r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4794D91-C054-3367-867A-0A332DAF00ED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363662"/>
          <a:ext cx="10515600" cy="41306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602369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BF6AE1-E14A-A9B2-1524-6508850435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>
                <a:ea typeface="Calibri Light"/>
                <a:cs typeface="Calibri Light"/>
              </a:rPr>
              <a:t>Learning Outcomes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511162-2870-4156-F23E-148CEA2AE2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0" rIns="0" bIns="0" rtlCol="0" anchor="t">
            <a:normAutofit fontScale="85000" lnSpcReduction="20000"/>
          </a:bodyPr>
          <a:lstStyle/>
          <a:p>
            <a:endParaRPr lang="en-US">
              <a:ea typeface="Calibri" panose="020F0502020204030204"/>
              <a:cs typeface="Calibri" panose="020F0502020204030204"/>
            </a:endParaRPr>
          </a:p>
          <a:p>
            <a:r>
              <a:rPr lang="en-US" b="1">
                <a:ea typeface="+mn-lt"/>
                <a:cs typeface="+mn-lt"/>
              </a:rPr>
              <a:t>Data Interpretation &amp; Visualization:</a:t>
            </a:r>
            <a:r>
              <a:rPr lang="en-US">
                <a:ea typeface="+mn-lt"/>
                <a:cs typeface="+mn-lt"/>
              </a:rPr>
              <a:t> Acquired skills in analyzing fight data, recognizing trends, and displaying important metrics with different tools.</a:t>
            </a:r>
            <a:endParaRPr lang="en-US"/>
          </a:p>
          <a:p>
            <a:endParaRPr lang="en-US"/>
          </a:p>
          <a:p>
            <a:r>
              <a:rPr lang="en-US" b="1">
                <a:ea typeface="+mn-lt"/>
                <a:cs typeface="+mn-lt"/>
              </a:rPr>
              <a:t>Statistical Proficiency:</a:t>
            </a:r>
            <a:r>
              <a:rPr lang="en-US">
                <a:ea typeface="+mn-lt"/>
                <a:cs typeface="+mn-lt"/>
              </a:rPr>
              <a:t> Improved skills in using statistics to study fighters' results and make predictions about future matches.</a:t>
            </a:r>
            <a:endParaRPr lang="en-US"/>
          </a:p>
          <a:p>
            <a:endParaRPr lang="en-US"/>
          </a:p>
          <a:p>
            <a:r>
              <a:rPr lang="en-US" b="1">
                <a:ea typeface="+mn-lt"/>
                <a:cs typeface="+mn-lt"/>
              </a:rPr>
              <a:t>Domain Knowledge:</a:t>
            </a:r>
            <a:r>
              <a:rPr lang="en-US">
                <a:ea typeface="+mn-lt"/>
                <a:cs typeface="+mn-lt"/>
              </a:rPr>
              <a:t> Gained knowledge about MMA factors like fighter position and weight category and how they affect match results.</a:t>
            </a:r>
            <a:endParaRPr lang="en-US"/>
          </a:p>
          <a:p>
            <a:endParaRPr lang="en-US"/>
          </a:p>
          <a:p>
            <a:r>
              <a:rPr lang="en-US" b="1">
                <a:ea typeface="+mn-lt"/>
                <a:cs typeface="+mn-lt"/>
              </a:rPr>
              <a:t>Database Querying:</a:t>
            </a:r>
            <a:r>
              <a:rPr lang="en-US">
                <a:ea typeface="+mn-lt"/>
                <a:cs typeface="+mn-lt"/>
              </a:rPr>
              <a:t> Became skilled in using SQL to handle MMA data, offering insights into weight categories, fighter comparisons, and trends based on location.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216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Two men holding belts&#10;&#10;Description automatically generated">
            <a:extLst>
              <a:ext uri="{FF2B5EF4-FFF2-40B4-BE49-F238E27FC236}">
                <a16:creationId xmlns:a16="http://schemas.microsoft.com/office/drawing/2014/main" id="{48B98F41-1C12-BECA-D5E2-0B9A456E88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0108" r="10581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B81BBE-DEB7-62B1-0EAA-C94EB9B1DC9C}"/>
              </a:ext>
            </a:extLst>
          </p:cNvPr>
          <p:cNvSpPr txBox="1"/>
          <p:nvPr/>
        </p:nvSpPr>
        <p:spPr>
          <a:xfrm>
            <a:off x="7531610" y="2434201"/>
            <a:ext cx="3822189" cy="3742762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b="1"/>
              <a:t>"Knockout Thanks!"</a:t>
            </a:r>
            <a:endParaRPr lang="en-US" sz="3200" b="1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301791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6" descr="UFC Fight Night': How to Watch Yusuff vs. Barboza Online Without Cable –  Billboard">
            <a:extLst>
              <a:ext uri="{FF2B5EF4-FFF2-40B4-BE49-F238E27FC236}">
                <a16:creationId xmlns:a16="http://schemas.microsoft.com/office/drawing/2014/main" id="{A1CAB471-C550-DEE6-D0F0-480B5CE675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588" b="-1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0017CA-ACC3-5D11-45AF-5B295FBF1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1610" y="365125"/>
            <a:ext cx="3822189" cy="1899912"/>
          </a:xfrm>
        </p:spPr>
        <p:txBody>
          <a:bodyPr>
            <a:normAutofit/>
          </a:bodyPr>
          <a:lstStyle/>
          <a:p>
            <a:r>
              <a:rPr lang="en-US" sz="4000">
                <a:ea typeface="Calibri Light"/>
                <a:cs typeface="Calibri Light"/>
              </a:rPr>
              <a:t>QQ</a:t>
            </a:r>
            <a:endParaRPr lang="en-US" sz="400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8FB4DE6A-C69E-F272-99B9-82F07DECBD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52202" y="1178511"/>
            <a:ext cx="3822189" cy="3742762"/>
          </a:xfrm>
        </p:spPr>
        <p:txBody>
          <a:bodyPr vert="horz" lIns="0" tIns="0" rIns="0" bIns="0" rtlCol="0" anchor="t">
            <a:normAutofit/>
          </a:bodyPr>
          <a:lstStyle/>
          <a:p>
            <a:r>
              <a:rPr lang="en-US" sz="3200" b="1">
                <a:ea typeface="Calibri"/>
                <a:cs typeface="Calibri"/>
              </a:rPr>
              <a:t>Q&amp;A?</a:t>
            </a:r>
            <a:endParaRPr lang="en-US" sz="3200" b="1"/>
          </a:p>
        </p:txBody>
      </p:sp>
    </p:spTree>
    <p:extLst>
      <p:ext uri="{BB962C8B-B14F-4D97-AF65-F5344CB8AC3E}">
        <p14:creationId xmlns:p14="http://schemas.microsoft.com/office/powerpoint/2010/main" val="13972530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E2E180-6184-844E-89BB-4E563CD044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/>
              <a:t>Table of Contents</a:t>
            </a:r>
            <a:endParaRPr lang="en-US" b="1">
              <a:ea typeface="Calibri Light" panose="020F0302020204030204"/>
              <a:cs typeface="Calibri Light" panose="020F0302020204030204"/>
            </a:endParaRPr>
          </a:p>
        </p:txBody>
      </p:sp>
      <p:pic>
        <p:nvPicPr>
          <p:cNvPr id="4" name="Picture 10" descr="Mma Octagon Vector Art, Icons, and Graphics for Free Download">
            <a:extLst>
              <a:ext uri="{FF2B5EF4-FFF2-40B4-BE49-F238E27FC236}">
                <a16:creationId xmlns:a16="http://schemas.microsoft.com/office/drawing/2014/main" id="{1F8CE4D9-AE3B-E42D-5B03-341BE85A2A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16" b="2186"/>
          <a:stretch/>
        </p:blipFill>
        <p:spPr bwMode="auto">
          <a:xfrm>
            <a:off x="838200" y="1621648"/>
            <a:ext cx="10515600" cy="4296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EBB4A8F-90B7-7277-6BB6-A4A4C154D4E0}"/>
              </a:ext>
            </a:extLst>
          </p:cNvPr>
          <p:cNvSpPr/>
          <p:nvPr/>
        </p:nvSpPr>
        <p:spPr>
          <a:xfrm>
            <a:off x="862158" y="1564848"/>
            <a:ext cx="10515600" cy="4448331"/>
          </a:xfrm>
          <a:prstGeom prst="rect">
            <a:avLst/>
          </a:prstGeom>
          <a:gradFill>
            <a:gsLst>
              <a:gs pos="0">
                <a:srgbClr val="FF3F3F">
                  <a:alpha val="69804"/>
                </a:srgbClr>
              </a:gs>
              <a:gs pos="100000">
                <a:schemeClr val="accent1">
                  <a:alpha val="70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FFA0337-2F10-0A91-2CF9-559E31B1697A}"/>
              </a:ext>
            </a:extLst>
          </p:cNvPr>
          <p:cNvGrpSpPr/>
          <p:nvPr/>
        </p:nvGrpSpPr>
        <p:grpSpPr>
          <a:xfrm>
            <a:off x="1187877" y="1867466"/>
            <a:ext cx="9073723" cy="721975"/>
            <a:chOff x="1208425" y="1923401"/>
            <a:chExt cx="9073723" cy="721975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1A30D83-CEF1-9CEC-1FF7-BD6728FDF003}"/>
                </a:ext>
              </a:extLst>
            </p:cNvPr>
            <p:cNvSpPr/>
            <p:nvPr/>
          </p:nvSpPr>
          <p:spPr>
            <a:xfrm>
              <a:off x="1730814" y="1991903"/>
              <a:ext cx="8551334" cy="584970"/>
            </a:xfrm>
            <a:prstGeom prst="rect">
              <a:avLst/>
            </a:prstGeom>
            <a:gradFill flip="none" rotWithShape="1">
              <a:gsLst>
                <a:gs pos="100000">
                  <a:schemeClr val="bg1">
                    <a:alpha val="5000"/>
                  </a:schemeClr>
                </a:gs>
                <a:gs pos="0">
                  <a:schemeClr val="accent1">
                    <a:lumMod val="40000"/>
                    <a:lumOff val="6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5760" rtlCol="0" anchor="ctr"/>
            <a:lstStyle/>
            <a:p>
              <a:r>
                <a:rPr lang="en-US" sz="2400" b="1">
                  <a:solidFill>
                    <a:schemeClr val="accent1"/>
                  </a:solidFill>
                </a:rPr>
                <a:t>Introduction to MMA	</a:t>
              </a:r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3C8C9966-9B10-D116-5015-8FD0C11811E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208425" y="1923401"/>
              <a:ext cx="721975" cy="721975"/>
              <a:chOff x="1566333" y="2406226"/>
              <a:chExt cx="794173" cy="794173"/>
            </a:xfrm>
          </p:grpSpPr>
          <p:sp>
            <p:nvSpPr>
              <p:cNvPr id="21" name="Octagon 20">
                <a:extLst>
                  <a:ext uri="{FF2B5EF4-FFF2-40B4-BE49-F238E27FC236}">
                    <a16:creationId xmlns:a16="http://schemas.microsoft.com/office/drawing/2014/main" id="{F76F19D0-9448-6B0D-B760-0778C5EE25D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566333" y="2406226"/>
                <a:ext cx="794173" cy="794173"/>
              </a:xfrm>
              <a:prstGeom prst="octagon">
                <a:avLst>
                  <a:gd name="adj" fmla="val 24949"/>
                </a:avLst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Octagon 21">
                <a:extLst>
                  <a:ext uri="{FF2B5EF4-FFF2-40B4-BE49-F238E27FC236}">
                    <a16:creationId xmlns:a16="http://schemas.microsoft.com/office/drawing/2014/main" id="{FA7D7764-15B0-A60A-4E5C-0E9A7FBC6F8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635248" y="2475141"/>
                <a:ext cx="656341" cy="656341"/>
              </a:xfrm>
              <a:prstGeom prst="octagon">
                <a:avLst>
                  <a:gd name="adj" fmla="val 24949"/>
                </a:avLst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sz="2800" b="1">
                    <a:solidFill>
                      <a:schemeClr val="bg1"/>
                    </a:solidFill>
                  </a:rPr>
                  <a:t>1</a:t>
                </a:r>
                <a:endParaRPr lang="en-US" b="1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A899C5A-0B50-C4BB-5170-25D3F731BED5}"/>
              </a:ext>
            </a:extLst>
          </p:cNvPr>
          <p:cNvGrpSpPr/>
          <p:nvPr/>
        </p:nvGrpSpPr>
        <p:grpSpPr>
          <a:xfrm>
            <a:off x="1164794" y="2708536"/>
            <a:ext cx="9053175" cy="721975"/>
            <a:chOff x="1208425" y="1923401"/>
            <a:chExt cx="9053175" cy="721975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D5723A24-5F20-01EB-581A-9662AAF92D58}"/>
                </a:ext>
              </a:extLst>
            </p:cNvPr>
            <p:cNvSpPr/>
            <p:nvPr/>
          </p:nvSpPr>
          <p:spPr>
            <a:xfrm>
              <a:off x="1710266" y="1991903"/>
              <a:ext cx="8551334" cy="584970"/>
            </a:xfrm>
            <a:prstGeom prst="rect">
              <a:avLst/>
            </a:prstGeom>
            <a:gradFill flip="none" rotWithShape="1">
              <a:gsLst>
                <a:gs pos="100000">
                  <a:schemeClr val="bg1">
                    <a:alpha val="5000"/>
                  </a:schemeClr>
                </a:gs>
                <a:gs pos="0">
                  <a:schemeClr val="accent1">
                    <a:lumMod val="40000"/>
                    <a:lumOff val="6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5760" rtlCol="0" anchor="ctr"/>
            <a:lstStyle/>
            <a:p>
              <a:r>
                <a:rPr lang="en-US" sz="2400" b="1">
                  <a:solidFill>
                    <a:schemeClr val="accent1"/>
                  </a:solidFill>
                </a:rPr>
                <a:t>Project Overview</a:t>
              </a:r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1F6D7838-E58D-65CE-2CD3-F5229B3437D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208425" y="1923401"/>
              <a:ext cx="721975" cy="721975"/>
              <a:chOff x="1566333" y="2406226"/>
              <a:chExt cx="794173" cy="794173"/>
            </a:xfrm>
          </p:grpSpPr>
          <p:sp>
            <p:nvSpPr>
              <p:cNvPr id="27" name="Octagon 26">
                <a:extLst>
                  <a:ext uri="{FF2B5EF4-FFF2-40B4-BE49-F238E27FC236}">
                    <a16:creationId xmlns:a16="http://schemas.microsoft.com/office/drawing/2014/main" id="{F09D2AA9-2E4C-3321-D9D1-83D0C1D07A0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566333" y="2406226"/>
                <a:ext cx="794173" cy="794173"/>
              </a:xfrm>
              <a:prstGeom prst="octagon">
                <a:avLst>
                  <a:gd name="adj" fmla="val 24949"/>
                </a:avLst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Octagon 27">
                <a:extLst>
                  <a:ext uri="{FF2B5EF4-FFF2-40B4-BE49-F238E27FC236}">
                    <a16:creationId xmlns:a16="http://schemas.microsoft.com/office/drawing/2014/main" id="{38123E23-0198-10AA-E25C-056730E88C2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635248" y="2475141"/>
                <a:ext cx="656341" cy="656341"/>
              </a:xfrm>
              <a:prstGeom prst="octagon">
                <a:avLst>
                  <a:gd name="adj" fmla="val 24949"/>
                </a:avLst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sz="2800" b="1">
                    <a:solidFill>
                      <a:schemeClr val="bg1"/>
                    </a:solidFill>
                  </a:rPr>
                  <a:t>2</a:t>
                </a:r>
                <a:endParaRPr lang="en-US" b="1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8D8A9A2-C1AF-536D-0FDC-F0CB37C85CCF}"/>
              </a:ext>
            </a:extLst>
          </p:cNvPr>
          <p:cNvGrpSpPr/>
          <p:nvPr/>
        </p:nvGrpSpPr>
        <p:grpSpPr>
          <a:xfrm>
            <a:off x="1164794" y="3550492"/>
            <a:ext cx="9053175" cy="721975"/>
            <a:chOff x="1208425" y="1923401"/>
            <a:chExt cx="9053175" cy="721975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406A221-D451-92F1-A167-D9332D95D65B}"/>
                </a:ext>
              </a:extLst>
            </p:cNvPr>
            <p:cNvSpPr/>
            <p:nvPr/>
          </p:nvSpPr>
          <p:spPr>
            <a:xfrm>
              <a:off x="1710266" y="1991903"/>
              <a:ext cx="8551334" cy="584970"/>
            </a:xfrm>
            <a:prstGeom prst="rect">
              <a:avLst/>
            </a:prstGeom>
            <a:gradFill flip="none" rotWithShape="1">
              <a:gsLst>
                <a:gs pos="100000">
                  <a:schemeClr val="bg1">
                    <a:alpha val="5000"/>
                  </a:schemeClr>
                </a:gs>
                <a:gs pos="0">
                  <a:schemeClr val="accent1">
                    <a:lumMod val="40000"/>
                    <a:lumOff val="6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5760" rtlCol="0" anchor="ctr"/>
            <a:lstStyle/>
            <a:p>
              <a:r>
                <a:rPr lang="en-US" sz="2400" b="1">
                  <a:solidFill>
                    <a:schemeClr val="accent1"/>
                  </a:solidFill>
                </a:rPr>
                <a:t>Data Accumulation</a:t>
              </a:r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E916C490-7341-F490-6A46-FB16B7C2040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208425" y="1923401"/>
              <a:ext cx="721975" cy="721975"/>
              <a:chOff x="1566333" y="2406226"/>
              <a:chExt cx="794173" cy="794173"/>
            </a:xfrm>
          </p:grpSpPr>
          <p:sp>
            <p:nvSpPr>
              <p:cNvPr id="32" name="Octagon 31">
                <a:extLst>
                  <a:ext uri="{FF2B5EF4-FFF2-40B4-BE49-F238E27FC236}">
                    <a16:creationId xmlns:a16="http://schemas.microsoft.com/office/drawing/2014/main" id="{53DA563A-2283-63AD-D48F-42308F88445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566333" y="2406226"/>
                <a:ext cx="794173" cy="794173"/>
              </a:xfrm>
              <a:prstGeom prst="octagon">
                <a:avLst>
                  <a:gd name="adj" fmla="val 24949"/>
                </a:avLst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Octagon 32">
                <a:extLst>
                  <a:ext uri="{FF2B5EF4-FFF2-40B4-BE49-F238E27FC236}">
                    <a16:creationId xmlns:a16="http://schemas.microsoft.com/office/drawing/2014/main" id="{06EF97E8-85B4-FE09-CE3E-7E921D2D60D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635248" y="2475141"/>
                <a:ext cx="656341" cy="656341"/>
              </a:xfrm>
              <a:prstGeom prst="octagon">
                <a:avLst>
                  <a:gd name="adj" fmla="val 24949"/>
                </a:avLst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sz="2800" b="1">
                    <a:solidFill>
                      <a:schemeClr val="bg1"/>
                    </a:solidFill>
                  </a:rPr>
                  <a:t>3</a:t>
                </a:r>
                <a:endParaRPr lang="en-US" b="1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F424920-7D41-0518-5F57-4CC58098C8EB}"/>
              </a:ext>
            </a:extLst>
          </p:cNvPr>
          <p:cNvGrpSpPr/>
          <p:nvPr/>
        </p:nvGrpSpPr>
        <p:grpSpPr>
          <a:xfrm>
            <a:off x="1164794" y="4437170"/>
            <a:ext cx="9053175" cy="721975"/>
            <a:chOff x="1208425" y="1923401"/>
            <a:chExt cx="9053175" cy="721975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87EB0FBE-4A5D-F728-F938-58E505C7F031}"/>
                </a:ext>
              </a:extLst>
            </p:cNvPr>
            <p:cNvSpPr/>
            <p:nvPr/>
          </p:nvSpPr>
          <p:spPr>
            <a:xfrm>
              <a:off x="1710266" y="1991903"/>
              <a:ext cx="8551334" cy="584970"/>
            </a:xfrm>
            <a:prstGeom prst="rect">
              <a:avLst/>
            </a:prstGeom>
            <a:gradFill flip="none" rotWithShape="1">
              <a:gsLst>
                <a:gs pos="100000">
                  <a:schemeClr val="bg1">
                    <a:alpha val="5000"/>
                  </a:schemeClr>
                </a:gs>
                <a:gs pos="0">
                  <a:schemeClr val="accent1">
                    <a:lumMod val="40000"/>
                    <a:lumOff val="6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5760" rtlCol="0" anchor="ctr"/>
            <a:lstStyle/>
            <a:p>
              <a:r>
                <a:rPr lang="en-US" sz="2400" b="1">
                  <a:solidFill>
                    <a:schemeClr val="accent1"/>
                  </a:solidFill>
                </a:rPr>
                <a:t>Data Analysis</a:t>
              </a:r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326A313A-FADA-6461-4799-AABE1DC8C4A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208425" y="1923401"/>
              <a:ext cx="721975" cy="721975"/>
              <a:chOff x="1566333" y="2406226"/>
              <a:chExt cx="794173" cy="794173"/>
            </a:xfrm>
          </p:grpSpPr>
          <p:sp>
            <p:nvSpPr>
              <p:cNvPr id="37" name="Octagon 36">
                <a:extLst>
                  <a:ext uri="{FF2B5EF4-FFF2-40B4-BE49-F238E27FC236}">
                    <a16:creationId xmlns:a16="http://schemas.microsoft.com/office/drawing/2014/main" id="{D4C2FFF3-B74D-AE86-2E97-013475A87CC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566333" y="2406226"/>
                <a:ext cx="794173" cy="794173"/>
              </a:xfrm>
              <a:prstGeom prst="octagon">
                <a:avLst>
                  <a:gd name="adj" fmla="val 24949"/>
                </a:avLst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Octagon 37">
                <a:extLst>
                  <a:ext uri="{FF2B5EF4-FFF2-40B4-BE49-F238E27FC236}">
                    <a16:creationId xmlns:a16="http://schemas.microsoft.com/office/drawing/2014/main" id="{07A7E304-1ABD-77CE-5ADA-D1BE4037D25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635248" y="2475141"/>
                <a:ext cx="656341" cy="656341"/>
              </a:xfrm>
              <a:prstGeom prst="octagon">
                <a:avLst>
                  <a:gd name="adj" fmla="val 24949"/>
                </a:avLst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sz="2800" b="1">
                    <a:solidFill>
                      <a:schemeClr val="bg1"/>
                    </a:solidFill>
                  </a:rPr>
                  <a:t>4</a:t>
                </a:r>
                <a:endParaRPr lang="en-US" b="1">
                  <a:solidFill>
                    <a:schemeClr val="bg1"/>
                  </a:solidFill>
                </a:endParaRPr>
              </a:p>
            </p:txBody>
          </p:sp>
        </p:grpSp>
      </p:grpSp>
      <p:pic>
        <p:nvPicPr>
          <p:cNvPr id="4098" name="Picture 2" descr="Uploaded image">
            <a:extLst>
              <a:ext uri="{FF2B5EF4-FFF2-40B4-BE49-F238E27FC236}">
                <a16:creationId xmlns:a16="http://schemas.microsoft.com/office/drawing/2014/main" id="{2C2AA22C-0674-A240-325F-73F9A60952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70" t="4074" r="35370" b="4074"/>
          <a:stretch/>
        </p:blipFill>
        <p:spPr bwMode="auto">
          <a:xfrm>
            <a:off x="16652" y="1198838"/>
            <a:ext cx="773632" cy="2428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Uploaded image">
            <a:extLst>
              <a:ext uri="{FF2B5EF4-FFF2-40B4-BE49-F238E27FC236}">
                <a16:creationId xmlns:a16="http://schemas.microsoft.com/office/drawing/2014/main" id="{7CF6059D-3454-465F-B9A4-3E839C0A0C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56" t="2903" r="34556" b="2903"/>
          <a:stretch/>
        </p:blipFill>
        <p:spPr bwMode="auto">
          <a:xfrm flipH="1">
            <a:off x="11401716" y="3681627"/>
            <a:ext cx="742467" cy="2264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EFA0BE4C-A1EE-8BBE-790C-810ACEEE8766}"/>
              </a:ext>
            </a:extLst>
          </p:cNvPr>
          <p:cNvGrpSpPr/>
          <p:nvPr/>
        </p:nvGrpSpPr>
        <p:grpSpPr>
          <a:xfrm>
            <a:off x="1164794" y="5255772"/>
            <a:ext cx="9053175" cy="721975"/>
            <a:chOff x="1208425" y="1923401"/>
            <a:chExt cx="9053175" cy="72197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2DABFBD-82FB-0FB2-5416-A7EE983B14D0}"/>
                </a:ext>
              </a:extLst>
            </p:cNvPr>
            <p:cNvSpPr/>
            <p:nvPr/>
          </p:nvSpPr>
          <p:spPr>
            <a:xfrm>
              <a:off x="1710266" y="1991903"/>
              <a:ext cx="8551334" cy="584970"/>
            </a:xfrm>
            <a:prstGeom prst="rect">
              <a:avLst/>
            </a:prstGeom>
            <a:gradFill flip="none" rotWithShape="1">
              <a:gsLst>
                <a:gs pos="100000">
                  <a:schemeClr val="bg1">
                    <a:alpha val="5000"/>
                  </a:schemeClr>
                </a:gs>
                <a:gs pos="0">
                  <a:schemeClr val="accent1">
                    <a:lumMod val="40000"/>
                    <a:lumOff val="6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5760" rtlCol="0" anchor="ctr"/>
            <a:lstStyle/>
            <a:p>
              <a:r>
                <a:rPr lang="en-US" sz="2400" b="1">
                  <a:solidFill>
                    <a:schemeClr val="accent1"/>
                  </a:solidFill>
                </a:rPr>
                <a:t>Project Learnings</a:t>
              </a: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0267D22-8DEE-AC13-04D8-085AC51DC22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208425" y="1923401"/>
              <a:ext cx="721975" cy="721975"/>
              <a:chOff x="1566333" y="2406226"/>
              <a:chExt cx="794173" cy="794173"/>
            </a:xfrm>
          </p:grpSpPr>
          <p:sp>
            <p:nvSpPr>
              <p:cNvPr id="8" name="Octagon 7">
                <a:extLst>
                  <a:ext uri="{FF2B5EF4-FFF2-40B4-BE49-F238E27FC236}">
                    <a16:creationId xmlns:a16="http://schemas.microsoft.com/office/drawing/2014/main" id="{27EE2EB8-3D6C-9072-933D-23D6C49D2A4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566333" y="2406226"/>
                <a:ext cx="794173" cy="794173"/>
              </a:xfrm>
              <a:prstGeom prst="octagon">
                <a:avLst>
                  <a:gd name="adj" fmla="val 24949"/>
                </a:avLst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Octagon 8">
                <a:extLst>
                  <a:ext uri="{FF2B5EF4-FFF2-40B4-BE49-F238E27FC236}">
                    <a16:creationId xmlns:a16="http://schemas.microsoft.com/office/drawing/2014/main" id="{C18431E5-0B5B-DC41-3D7D-681E69F2A66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635248" y="2481578"/>
                <a:ext cx="656341" cy="656341"/>
              </a:xfrm>
              <a:prstGeom prst="octagon">
                <a:avLst>
                  <a:gd name="adj" fmla="val 24949"/>
                </a:avLst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sz="2800" b="1">
                    <a:solidFill>
                      <a:schemeClr val="bg1"/>
                    </a:solidFill>
                  </a:rPr>
                  <a:t>5</a:t>
                </a:r>
                <a:endParaRPr lang="en-US" b="1">
                  <a:solidFill>
                    <a:schemeClr val="bg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100326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0D957-9B8A-2F28-A4D6-71C2D9AC5F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/>
              <a:t>Introduction To MMA</a:t>
            </a:r>
            <a:endParaRPr lang="en-US" b="1">
              <a:ea typeface="Calibri Light" panose="020F0302020204030204"/>
              <a:cs typeface="Calibri Light" panose="020F03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59F3B2-F442-8028-1C2C-24107B0367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2611" y="1448656"/>
            <a:ext cx="11188558" cy="4045681"/>
          </a:xfrm>
        </p:spPr>
        <p:txBody>
          <a:bodyPr>
            <a:normAutofit fontScale="77500" lnSpcReduction="20000"/>
          </a:bodyPr>
          <a:lstStyle/>
          <a:p>
            <a:endParaRPr lang="en-US"/>
          </a:p>
          <a:p>
            <a:r>
              <a:rPr lang="en-US"/>
              <a:t>MMA (Mixed Martial Arts) is a dynamic and exciting combat sport.</a:t>
            </a:r>
            <a:br>
              <a:rPr lang="en-US"/>
            </a:br>
            <a:endParaRPr lang="en-US"/>
          </a:p>
          <a:p>
            <a:r>
              <a:rPr lang="en-US"/>
              <a:t>It combines various techniques and fighting styles, making it one of the most versatile combat sports in the world.</a:t>
            </a:r>
            <a:br>
              <a:rPr lang="en-US"/>
            </a:br>
            <a:endParaRPr lang="en-US"/>
          </a:p>
          <a:p>
            <a:r>
              <a:rPr lang="en-US"/>
              <a:t>MMA bouts take place inside an octagonal cage or ring.</a:t>
            </a:r>
            <a:br>
              <a:rPr lang="en-US"/>
            </a:br>
            <a:endParaRPr lang="en-US"/>
          </a:p>
          <a:p>
            <a:r>
              <a:rPr lang="en-US"/>
              <a:t>The sport has gained immense popularity globally and features a wide range of weight classes.</a:t>
            </a:r>
            <a:br>
              <a:rPr lang="en-US"/>
            </a:br>
            <a:endParaRPr lang="en-US"/>
          </a:p>
          <a:p>
            <a:r>
              <a:rPr lang="en-US"/>
              <a:t>MMA fighters are known for their discipline, athleticism, and adaptability in the cage.</a:t>
            </a:r>
            <a:br>
              <a:rPr lang="en-US"/>
            </a:br>
            <a:endParaRPr lang="en-US"/>
          </a:p>
          <a:p>
            <a:r>
              <a:rPr lang="en-US"/>
              <a:t>MMA offers intense action, making it a must-watch sport for combat sports enthusiasts</a:t>
            </a:r>
          </a:p>
        </p:txBody>
      </p:sp>
    </p:spTree>
    <p:extLst>
      <p:ext uri="{BB962C8B-B14F-4D97-AF65-F5344CB8AC3E}">
        <p14:creationId xmlns:p14="http://schemas.microsoft.com/office/powerpoint/2010/main" val="26755858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0D957-9B8A-2F28-A4D6-71C2D9AC5F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/>
              <a:t>Project Overview</a:t>
            </a:r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6B42796-321B-F113-EC8B-010B563332B9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363662"/>
          <a:ext cx="10515600" cy="44926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453809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92CD62-513F-1533-A0CB-3B46F48366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>
                <a:cs typeface="Calibri Light"/>
              </a:rPr>
              <a:t>Database SETUP</a:t>
            </a:r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ADC70704-60B4-B476-DB2D-249C5A3548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0986" y="2044395"/>
            <a:ext cx="5666705" cy="2758476"/>
          </a:xfr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D305E2BE-E8FC-0F5B-B3AE-5744D1DFA9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0823" y="2039240"/>
            <a:ext cx="5909255" cy="2768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2827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AB67E-0F25-AA9A-BFC8-04C1DB19B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ERD</a:t>
            </a:r>
          </a:p>
        </p:txBody>
      </p:sp>
      <p:pic>
        <p:nvPicPr>
          <p:cNvPr id="3074" name="Picture 2" descr="Boxing Fighter - Free sports icons">
            <a:extLst>
              <a:ext uri="{FF2B5EF4-FFF2-40B4-BE49-F238E27FC236}">
                <a16:creationId xmlns:a16="http://schemas.microsoft.com/office/drawing/2014/main" id="{44C2F308-A655-C96D-C3FD-CADCCB8B36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732409" y="4249437"/>
            <a:ext cx="1412635" cy="1412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Boxing Fighter - Free sports icons">
            <a:extLst>
              <a:ext uri="{FF2B5EF4-FFF2-40B4-BE49-F238E27FC236}">
                <a16:creationId xmlns:a16="http://schemas.microsoft.com/office/drawing/2014/main" id="{E9391582-5B89-22CD-A1CA-EBB5A9B968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9826" y="1427164"/>
            <a:ext cx="1412635" cy="1412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Boxing - Free sports icons">
            <a:extLst>
              <a:ext uri="{FF2B5EF4-FFF2-40B4-BE49-F238E27FC236}">
                <a16:creationId xmlns:a16="http://schemas.microsoft.com/office/drawing/2014/main" id="{155C3A24-95EB-4AAD-596B-FDD68CD336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2409" y="3051175"/>
            <a:ext cx="1167467" cy="1167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Referee Icon - Free PNG &amp; SVG 79893 - Noun Project">
            <a:extLst>
              <a:ext uri="{FF2B5EF4-FFF2-40B4-BE49-F238E27FC236}">
                <a16:creationId xmlns:a16="http://schemas.microsoft.com/office/drawing/2014/main" id="{A46860FB-E0A8-0311-9DD3-ACB379A770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63" t="3333" r="13337" b="4334"/>
          <a:stretch/>
        </p:blipFill>
        <p:spPr bwMode="auto">
          <a:xfrm>
            <a:off x="576320" y="2450482"/>
            <a:ext cx="923810" cy="1201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aphic 7" descr="Map with pin with solid fill">
            <a:extLst>
              <a:ext uri="{FF2B5EF4-FFF2-40B4-BE49-F238E27FC236}">
                <a16:creationId xmlns:a16="http://schemas.microsoft.com/office/drawing/2014/main" id="{871C5CB6-0682-F279-8D81-7E4078C382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18009" y="3972818"/>
            <a:ext cx="914400" cy="914400"/>
          </a:xfrm>
          <a:prstGeom prst="rect">
            <a:avLst/>
          </a:prstGeom>
        </p:spPr>
      </p:pic>
      <p:pic>
        <p:nvPicPr>
          <p:cNvPr id="3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E95DA31E-6840-ED8E-D597-BC5891434E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3055" y="1130198"/>
            <a:ext cx="5588945" cy="5727802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8E28883-F5C8-90AA-F9C3-D745C8FC166B}"/>
              </a:ext>
            </a:extLst>
          </p:cNvPr>
          <p:cNvSpPr txBox="1"/>
          <p:nvPr/>
        </p:nvSpPr>
        <p:spPr>
          <a:xfrm>
            <a:off x="3229583" y="1804151"/>
            <a:ext cx="31985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This is the ERD representation of our Normalized Dataset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68017E-3603-35FB-6591-9B7693FBB15B}"/>
              </a:ext>
            </a:extLst>
          </p:cNvPr>
          <p:cNvSpPr txBox="1"/>
          <p:nvPr/>
        </p:nvSpPr>
        <p:spPr>
          <a:xfrm>
            <a:off x="3229583" y="2839799"/>
            <a:ext cx="29980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This is based on Star Schema where Fight Entity is the Fact Table, and the remaining tables are Dimension Tables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884F6D-8267-D9BB-EF76-3ED381731C24}"/>
              </a:ext>
            </a:extLst>
          </p:cNvPr>
          <p:cNvSpPr txBox="1"/>
          <p:nvPr/>
        </p:nvSpPr>
        <p:spPr>
          <a:xfrm>
            <a:off x="3229584" y="4429445"/>
            <a:ext cx="2860516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/>
              <a:t>All relationships are non- identifying due to independence </a:t>
            </a:r>
          </a:p>
        </p:txBody>
      </p:sp>
    </p:spTree>
    <p:extLst>
      <p:ext uri="{BB962C8B-B14F-4D97-AF65-F5344CB8AC3E}">
        <p14:creationId xmlns:p14="http://schemas.microsoft.com/office/powerpoint/2010/main" val="29800743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685C5-827A-F1A1-8E27-8620B340DB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095" y="84221"/>
            <a:ext cx="10515600" cy="1079500"/>
          </a:xfrm>
        </p:spPr>
        <p:txBody>
          <a:bodyPr/>
          <a:lstStyle/>
          <a:p>
            <a:pPr algn="ctr"/>
            <a:r>
              <a:rPr lang="en-US" b="1">
                <a:cs typeface="Calibri Light"/>
              </a:rPr>
              <a:t>Fights by Country</a:t>
            </a:r>
            <a:endParaRPr lang="en-US" b="1">
              <a:ea typeface="Calibri Light"/>
              <a:cs typeface="Calibri Light"/>
            </a:endParaRPr>
          </a:p>
        </p:txBody>
      </p:sp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4" name="Object 3">
                <a:extLst>
                  <a:ext uri="{FF2B5EF4-FFF2-40B4-BE49-F238E27FC236}">
                    <a16:creationId xmlns:a16="http://schemas.microsoft.com/office/drawing/2014/main" id="{2BCC5941-7098-656A-1F6A-35ABEFCDCDD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64394297"/>
                  </p:ext>
                </p:extLst>
              </p:nvPr>
            </p:nvGraphicFramePr>
            <p:xfrm>
              <a:off x="3687096" y="1293807"/>
              <a:ext cx="8369891" cy="4158002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4" name="Object 3">
                <a:extLst>
                  <a:ext uri="{FF2B5EF4-FFF2-40B4-BE49-F238E27FC236}">
                    <a16:creationId xmlns:a16="http://schemas.microsoft.com/office/drawing/2014/main" id="{2BCC5941-7098-656A-1F6A-35ABEFCDCDD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687096" y="1293807"/>
                <a:ext cx="8369891" cy="4158002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B9C09AC8-7E3D-A890-1355-BB6C24BF07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534" y="1406191"/>
            <a:ext cx="3586749" cy="85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6929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92CD62-513F-1533-A0CB-3B46F48366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>
                <a:cs typeface="Calibri Light"/>
              </a:rPr>
              <a:t>Win ratio of blue and red corner fighter</a:t>
            </a:r>
          </a:p>
        </p:txBody>
      </p:sp>
      <p:pic>
        <p:nvPicPr>
          <p:cNvPr id="4" name="Content Placeholder 3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C32950F8-6076-8252-0327-060E92C1CC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1071" y="1955836"/>
            <a:ext cx="5568674" cy="3278701"/>
          </a:xfr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70043EFC-5CE1-F87D-9CAB-02E0748005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0911" y="1955799"/>
            <a:ext cx="5750350" cy="3274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8590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92CD62-513F-1533-A0CB-3B46F48366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b="1">
                <a:cs typeface="Calibri Light"/>
              </a:rPr>
              <a:t>Visualization</a:t>
            </a:r>
          </a:p>
        </p:txBody>
      </p:sp>
      <p:pic>
        <p:nvPicPr>
          <p:cNvPr id="6" name="Content Placeholder 5" descr="A graph showing a red and blue bar graph&#10;&#10;Description automatically generated">
            <a:extLst>
              <a:ext uri="{FF2B5EF4-FFF2-40B4-BE49-F238E27FC236}">
                <a16:creationId xmlns:a16="http://schemas.microsoft.com/office/drawing/2014/main" id="{68E3EAD0-E296-B652-F00A-9A72318485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42056" y="1229806"/>
            <a:ext cx="9197660" cy="4752558"/>
          </a:xfrm>
        </p:spPr>
      </p:pic>
    </p:spTree>
    <p:extLst>
      <p:ext uri="{BB962C8B-B14F-4D97-AF65-F5344CB8AC3E}">
        <p14:creationId xmlns:p14="http://schemas.microsoft.com/office/powerpoint/2010/main" val="22130461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webextension1.xml><?xml version="1.0" encoding="utf-8"?>
<we:webextension xmlns:we="http://schemas.microsoft.com/office/webextensions/webextension/2010/11" id="{663F8D11-D44E-4008-A711-043DED1A7957}">
  <we:reference id="ad3bb869-dfe9-409b-95f2-98016482b42b" version="2.0.0.3" store="excatalog" storeType="excatalog"/>
  <we:alternateReferences>
    <we:reference id="WA200003233" version="2.0.0.3" store="en-US" storeType="omex"/>
  </we:alternateReferences>
  <we:properties>
    <we:property name="backgroundColor" value="&quot;#FFFFFF&quot;"/>
    <we:property name="bookmark" value="&quot;H4sIAAAAAAAAA61TTU/jMBD9K8jnCLVULai3bggSgkLVIvawqqppOg2mjseynUJA+e+MnXQp7GWl3VxiP0/ex4zzLjbSGQX1HZQoxuIH0a4Euzvpi0ToDru/v5lO5jeru8k0Y5iMl6SdGL8LD7ZA/yhdBSowMPhrmQhQagZF2G1BOUyEQetIg5Jv2BbzkbcVNonAV6PIQqBcePAYaPdcznvW7p8OWBFyL/e4wNy36BwNWX/YJ8K1q2jp61kgi4IpaQ9SM3HARmfDEfbOewMYQP9iOMp759uAb6XyXcm6zl6N5TycsjahDym7K8jKHJSIvi0614mkpKoyrrIv+IIqm+McI3umvfQ1M91SHgOLhhsws8TtiXhKlfa2jvATvaQWWXIjxr0m+e1istmDzhn9bmFSFBYLOMTO/sHflDu1upLFk189wFrh6ifZndTFd79tyfVlxK8q3fV8+Kf/JSOOGVQ3/8/BPLSxSjDhaq2feXCh/81h6iz3fDTebgh1HMz/7vqyic+xD1EiX/GwoMo7AznOQGNUNy2FxFjHwwC9CWnj2ob3reTb1IZ9BFWFnPGHEFGE80tu7t9+0Nn7AHTKYJeyAwAA&quot;"/>
    <we:property name="creatorSessionId" value="&quot;d193a0da-1926-4801-aaf0-5b5d826a1b87&quot;"/>
    <we:property name="creatorTenantId" value="&quot;d6241893-512d-46dc-8d2b-be47e25f5666&quot;"/>
    <we:property name="creatorUserId" value="&quot;1003200271B2A43F&quot;"/>
    <we:property name="datasetId" value="&quot;5420e98e-840b-4e4b-91b7-d22624d24a77&quot;"/>
    <we:property name="embedUrl" value="&quot;/reportEmbed?reportId=77efdd48-f477-47d4-8ee1-c9c86a44648a&amp;config=eyJjbHVzdGVyVXJsIjoiaHR0cHM6Ly9XQUJJLVVTLU5PUlRILUNFTlRSQUwtSC1QUklNQVJZLXJlZGlyZWN0LmFuYWx5c2lzLndpbmRvd3MubmV0IiwiZW1iZWRGZWF0dXJlcyI6eyJ1c2FnZU1ldHJpY3NWTmV4dCI6dHJ1ZX19&amp;disableSensitivityBanner=true&quot;"/>
    <we:property name="initialStateBookmark" value="&quot;H4sIAAAAAAAAA61TTU/jMBD9K8jnCLVULai3bggSgkLVIvawqqppOg2mjseynUJA+e+MnXQp7GWl3VxiP0/ex4zzLjbSGQX1HZQoxuIH0a4Euzvpi0ToDru/v5lO5jeru8k0Y5iMl6SdGL8LD7ZA/yhdBSowMPhrmQhQagZF2G1BOUyEQetIg5Jv2BbzkbcVNonAV6PIQqBcePAYaPdcznvW7p8OWBFyL/e4wNy36BwNWX/YJ8K1q2jp61kgi4IpaQ9SM3HARmfDEfbOewMYQP9iOMp759uAb6XyXcm6zl6N5TycsjahDym7K8jKHJSIvi0614mkpKoyrrIv+IIqm+McI3umvfQ1M91SHgOLhhsws8TtiXhKlfa2jvATvaQWWXIjxr0m+e1istmDzhn9bmFSFBYLOMTO/sHflDu1upLFk189wFrh6ifZndTFd79tyfVlxK8q3fV8+Kf/JSOOGVQ3/8/BPLSxSjDhaq2feXCh/81h6iz3fDTebgh1HMz/7vqyic+xD1EiX/GwoMo7AznOQGNUNy2FxFjHwwC9CWnj2ob3reTb1IZ9BFWFnPGHEFGE80tu7t9+0Nn7AHTKYJeyAwAA&quot;"/>
    <we:property name="isFiltersActionButtonVisible" value="false"/>
    <we:property name="isFooterCollapsed" value="true"/>
    <we:property name="pageDisplayName" value="&quot;Page 1&quot;"/>
    <we:property name="pageName" value="&quot;ReportSection&quot;"/>
    <we:property name="reportEmbeddedTime" value="&quot;2023-10-19T06:07:36.169Z&quot;"/>
    <we:property name="reportName" value="&quot;Normalized_MMa_Data_PowerBI_09_17_2023&quot;"/>
    <we:property name="reportState" value="&quot;CONNECTED&quot;"/>
    <we:property name="reportUrl" value="&quot;/groups/me/reports/77efdd48-f477-47d4-8ee1-c9c86a44648a/ReportSection?experience=power-bi&quot;"/>
    <we:property name="artifactViewState" value="&quot;live&quot;"/>
  </we:properties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440</Words>
  <Application>Microsoft Office PowerPoint</Application>
  <PresentationFormat>Widescreen</PresentationFormat>
  <Paragraphs>57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 Theme</vt:lpstr>
      <vt:lpstr>PowerPoint Presentation</vt:lpstr>
      <vt:lpstr>Table of Contents</vt:lpstr>
      <vt:lpstr>Introduction To MMA</vt:lpstr>
      <vt:lpstr>Project Overview</vt:lpstr>
      <vt:lpstr>Database SETUP</vt:lpstr>
      <vt:lpstr>ERD</vt:lpstr>
      <vt:lpstr>Fights by Country</vt:lpstr>
      <vt:lpstr>Win ratio of blue and red corner fighter</vt:lpstr>
      <vt:lpstr>Visualization</vt:lpstr>
      <vt:lpstr>Champion by weight class</vt:lpstr>
      <vt:lpstr>Visualization</vt:lpstr>
      <vt:lpstr>Champions by Submission</vt:lpstr>
      <vt:lpstr>Visualization</vt:lpstr>
      <vt:lpstr>Challenges</vt:lpstr>
      <vt:lpstr>Learning Outcomes</vt:lpstr>
      <vt:lpstr>PowerPoint Presentation</vt:lpstr>
      <vt:lpstr>QQ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Naresh Rapolu</dc:creator>
  <cp:lastModifiedBy>siddharth maredu</cp:lastModifiedBy>
  <cp:revision>1</cp:revision>
  <dcterms:created xsi:type="dcterms:W3CDTF">2023-10-18T23:56:41Z</dcterms:created>
  <dcterms:modified xsi:type="dcterms:W3CDTF">2024-08-21T16:51:23Z</dcterms:modified>
</cp:coreProperties>
</file>